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88B9-19E2-4B1B-9164-6FF2C56E559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337C0-065F-4153-8DBD-EBC0703E7A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2017/2/25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31432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88640"/>
            <a:ext cx="53721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51920" y="1988840"/>
            <a:ext cx="49685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宝箱位状态：空位置，待解锁，解锁中，解锁完毕。</a:t>
            </a:r>
            <a:endParaRPr lang="en-US" altLang="zh-CN" dirty="0" smtClean="0"/>
          </a:p>
          <a:p>
            <a:r>
              <a:rPr lang="zh-CN" altLang="en-US" dirty="0" smtClean="0"/>
              <a:t>空宝箱为位                            解锁中的宝箱位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待解锁                                      解锁完毕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2996952"/>
            <a:ext cx="1296144" cy="157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5085184"/>
            <a:ext cx="1368152" cy="168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5085184"/>
            <a:ext cx="1224136" cy="152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2996952"/>
            <a:ext cx="1296144" cy="155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48680"/>
            <a:ext cx="29813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548680"/>
            <a:ext cx="26384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99592" y="486916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物品从宝箱中弹出，显示颜色品质和问号未知道具，过程中图片拉伸，造成旋转错觉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打开的宝箱中闪耀白色光束，每点击一次屏幕，宝箱中播放一次雾气</a:t>
            </a:r>
            <a:r>
              <a:rPr lang="zh-CN" altLang="en-US" dirty="0" smtClean="0"/>
              <a:t>特效。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32656"/>
            <a:ext cx="2752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3933056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显示奖励的物品和数量和物品说明</a:t>
            </a:r>
            <a:r>
              <a:rPr lang="zh-CN" altLang="en-US" dirty="0" smtClean="0"/>
              <a:t>。根据物品品质，物品背景播放对应颜色特效。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播放数值变化的过程，原有的数值逐渐</a:t>
            </a:r>
            <a:r>
              <a:rPr lang="en-US" altLang="zh-CN" dirty="0" smtClean="0"/>
              <a:t>+1</a:t>
            </a:r>
            <a:r>
              <a:rPr lang="zh-CN" altLang="en-US" dirty="0" smtClean="0"/>
              <a:t>至增加后的数量，变化过程可以点击屏幕跳过。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角色卡数量提升后，满足进化的需将收集进度条变为可升级的颜色。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物品奖励全部结算后，使用通用道具获得界面展示奖励。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28289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620688"/>
            <a:ext cx="266429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158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</cp:revision>
  <dcterms:created xsi:type="dcterms:W3CDTF">2017-02-25T10:56:00Z</dcterms:created>
  <dcterms:modified xsi:type="dcterms:W3CDTF">2017-02-25T12:03:01Z</dcterms:modified>
</cp:coreProperties>
</file>