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638AF-89ED-44F8-BB50-885105A84E35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435D3-5E12-45B1-972C-511BBF785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435D3-5E12-45B1-972C-511BBF7851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385763"/>
            <a:ext cx="9009063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99592" y="6021288"/>
            <a:ext cx="10651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56519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成就系统入口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1115616" y="548680"/>
            <a:ext cx="712879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115616" y="548680"/>
            <a:ext cx="712879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115616" y="980728"/>
            <a:ext cx="108012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115616" y="980728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115616" y="1556792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115616" y="2141240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115616" y="2708920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115616" y="3284984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特殊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115616" y="5229200"/>
            <a:ext cx="7128792" cy="51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我的成就点数       </a:t>
            </a:r>
            <a:r>
              <a:rPr lang="en-US" altLang="zh-CN" dirty="0" smtClean="0"/>
              <a:t>99999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2339752" y="1124744"/>
            <a:ext cx="57606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2483768" y="1196752"/>
            <a:ext cx="711696" cy="728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成就图标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203848" y="1188621"/>
            <a:ext cx="4104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名字                                    </a:t>
            </a:r>
            <a:endParaRPr lang="en-US" altLang="zh-CN" dirty="0" smtClean="0"/>
          </a:p>
          <a:p>
            <a:r>
              <a:rPr lang="zh-CN" altLang="en-US" sz="1400" dirty="0" smtClean="0"/>
              <a:t>条件</a:t>
            </a:r>
            <a:r>
              <a:rPr lang="en-US" altLang="zh-CN" sz="1400" dirty="0" smtClean="0"/>
              <a:t>XXXXXXXXXXXXXXXXXXXXXXXXXXXXXXXXXXXXX</a:t>
            </a:r>
          </a:p>
          <a:p>
            <a:r>
              <a:rPr lang="zh-CN" altLang="en-US" sz="1400" dirty="0" smtClean="0"/>
              <a:t>进度     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707904" y="1764432"/>
            <a:ext cx="223224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7164288" y="1556792"/>
            <a:ext cx="7837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92280" y="124901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成就点  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  </a:t>
            </a:r>
            <a:endParaRPr lang="zh-CN" altLang="en-US" sz="1400" dirty="0"/>
          </a:p>
        </p:txBody>
      </p:sp>
      <p:sp>
        <p:nvSpPr>
          <p:cNvPr id="83" name="圆角矩形 82"/>
          <p:cNvSpPr/>
          <p:nvPr/>
        </p:nvSpPr>
        <p:spPr>
          <a:xfrm>
            <a:off x="7092280" y="5301208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成就奖励</a:t>
            </a:r>
            <a:endParaRPr lang="zh-CN" altLang="en-US" sz="1400" dirty="0"/>
          </a:p>
        </p:txBody>
      </p:sp>
      <p:sp>
        <p:nvSpPr>
          <p:cNvPr id="84" name="圆角矩形 83"/>
          <p:cNvSpPr/>
          <p:nvPr/>
        </p:nvSpPr>
        <p:spPr>
          <a:xfrm>
            <a:off x="2339752" y="2132856"/>
            <a:ext cx="57606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483768" y="2204864"/>
            <a:ext cx="711696" cy="728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成就图标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03848" y="2196733"/>
            <a:ext cx="4104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名字                                    </a:t>
            </a:r>
            <a:endParaRPr lang="en-US" altLang="zh-CN" dirty="0" smtClean="0"/>
          </a:p>
          <a:p>
            <a:r>
              <a:rPr lang="zh-CN" altLang="en-US" sz="1400" dirty="0" smtClean="0"/>
              <a:t>条件</a:t>
            </a:r>
            <a:r>
              <a:rPr lang="en-US" altLang="zh-CN" sz="1400" dirty="0" smtClean="0"/>
              <a:t>XXXXXXXXXXXXXXXXXXXXXXXXXXXXXXXXXXXXX</a:t>
            </a:r>
          </a:p>
          <a:p>
            <a:r>
              <a:rPr lang="zh-CN" altLang="en-US" sz="1400" dirty="0" smtClean="0"/>
              <a:t>进度     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3707904" y="2772544"/>
            <a:ext cx="223224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7164288" y="2564904"/>
            <a:ext cx="7837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92280" y="225712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成就点  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  </a:t>
            </a:r>
            <a:endParaRPr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7812360" y="548680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548680"/>
            <a:ext cx="712879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548680"/>
            <a:ext cx="712879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980728"/>
            <a:ext cx="108012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5616" y="980728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5229200"/>
            <a:ext cx="7128792" cy="51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我的成就点数       </a:t>
            </a:r>
            <a:r>
              <a:rPr lang="en-US" altLang="zh-CN" dirty="0" smtClean="0"/>
              <a:t>99999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92280" y="5301208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查看成就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1124744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7812360" y="548680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91880" y="1260376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55976" y="1268760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220072" y="1268760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084168" y="1268760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20272" y="141277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领取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2411760" y="2060848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491880" y="2196480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355976" y="2204864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220072" y="2204864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084168" y="2204864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020272" y="2348880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领取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2411760" y="3068960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491880" y="3204592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355976" y="3212976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220072" y="3212976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084168" y="3212976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83768" y="141277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累计成就点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99</a:t>
            </a:r>
            <a:endParaRPr lang="zh-CN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3768" y="235004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累计成就点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199</a:t>
            </a:r>
            <a:endParaRPr lang="zh-CN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83768" y="335815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累计成就点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299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404813"/>
            <a:ext cx="8999537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labad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5589240"/>
            <a:ext cx="3528392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944" y="558924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</a:rPr>
              <a:t>战场老将</a:t>
            </a:r>
            <a:endParaRPr lang="en-US" altLang="zh-CN" sz="16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累计完成</a:t>
            </a:r>
            <a:r>
              <a:rPr lang="en-US" altLang="zh-CN" sz="1200" dirty="0" smtClean="0">
                <a:solidFill>
                  <a:schemeClr val="bg1"/>
                </a:solidFill>
              </a:rPr>
              <a:t>200</a:t>
            </a:r>
            <a:r>
              <a:rPr lang="zh-CN" altLang="en-US" sz="1200" dirty="0" smtClean="0">
                <a:solidFill>
                  <a:schemeClr val="bg1"/>
                </a:solidFill>
              </a:rPr>
              <a:t>次击杀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达成！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10" name="图片 9" descr="hz_icon1.png"/>
          <p:cNvPicPr>
            <a:picLocks noChangeAspect="1"/>
          </p:cNvPicPr>
          <p:nvPr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3275856" y="5642570"/>
            <a:ext cx="666750" cy="66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5576" y="6488668"/>
            <a:ext cx="83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战斗完成的成就在此区域快速飞出，伴随闪光特效，持续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秒后淡出</a:t>
            </a:r>
            <a:endParaRPr lang="zh-CN" altLang="en-US" dirty="0"/>
          </a:p>
        </p:txBody>
      </p:sp>
      <p:sp>
        <p:nvSpPr>
          <p:cNvPr id="14" name="流程图: 决策 13"/>
          <p:cNvSpPr/>
          <p:nvPr/>
        </p:nvSpPr>
        <p:spPr>
          <a:xfrm rot="2182720">
            <a:off x="2713795" y="5514552"/>
            <a:ext cx="734418" cy="45719"/>
          </a:xfrm>
          <a:prstGeom prst="flowChartDecisi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 rot="8671961" flipV="1">
            <a:off x="5342433" y="5766197"/>
            <a:ext cx="376368" cy="45719"/>
          </a:xfrm>
          <a:prstGeom prst="flowChartDecisi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 rot="5194190" flipV="1">
            <a:off x="4417893" y="6331659"/>
            <a:ext cx="376368" cy="45719"/>
          </a:xfrm>
          <a:prstGeom prst="flowChartDecisi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 rot="12586118" flipV="1">
            <a:off x="5638636" y="6327728"/>
            <a:ext cx="376368" cy="45719"/>
          </a:xfrm>
          <a:prstGeom prst="flowChartDecisi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决策 17"/>
          <p:cNvSpPr/>
          <p:nvPr/>
        </p:nvSpPr>
        <p:spPr>
          <a:xfrm rot="20281089" flipV="1">
            <a:off x="2683002" y="6302263"/>
            <a:ext cx="742368" cy="54471"/>
          </a:xfrm>
          <a:prstGeom prst="flowChartDecisi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97</Words>
  <Application>Microsoft Office PowerPoint</Application>
  <PresentationFormat>全屏显示(4:3)</PresentationFormat>
  <Paragraphs>40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33</cp:revision>
  <dcterms:created xsi:type="dcterms:W3CDTF">2017-02-06T05:52:58Z</dcterms:created>
  <dcterms:modified xsi:type="dcterms:W3CDTF">2017-03-27T06:31:38Z</dcterms:modified>
</cp:coreProperties>
</file>