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主界面-N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39752" y="3501008"/>
            <a:ext cx="5112568" cy="288032"/>
          </a:xfrm>
          <a:prstGeom prst="rect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网络连接中断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9752" y="2708920"/>
            <a:ext cx="5112568" cy="288032"/>
          </a:xfrm>
          <a:prstGeom prst="rect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网络连接中断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39752" y="2060848"/>
            <a:ext cx="5112568" cy="288032"/>
          </a:xfrm>
          <a:prstGeom prst="rect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>
                    <a:alpha val="80000"/>
                  </a:srgbClr>
                </a:solidFill>
              </a:rPr>
              <a:t>网络连接中断</a:t>
            </a:r>
            <a:r>
              <a:rPr lang="en-US" altLang="zh-CN" dirty="0" smtClean="0">
                <a:solidFill>
                  <a:srgbClr val="FF0000">
                    <a:alpha val="80000"/>
                  </a:srgbClr>
                </a:solidFill>
              </a:rPr>
              <a:t>…</a:t>
            </a:r>
            <a:endParaRPr lang="zh-CN" altLang="en-US" dirty="0">
              <a:solidFill>
                <a:srgbClr val="FF0000">
                  <a:alpha val="80000"/>
                </a:srgb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9752" y="1628800"/>
            <a:ext cx="5112568" cy="288032"/>
          </a:xfrm>
          <a:prstGeom prst="rect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>
                    <a:alpha val="61000"/>
                  </a:srgbClr>
                </a:solidFill>
              </a:rPr>
              <a:t>网络连接中断</a:t>
            </a:r>
            <a:r>
              <a:rPr lang="en-US" altLang="zh-CN" dirty="0" smtClean="0">
                <a:solidFill>
                  <a:srgbClr val="FF0000">
                    <a:alpha val="61000"/>
                  </a:srgbClr>
                </a:solidFill>
              </a:rPr>
              <a:t>…</a:t>
            </a:r>
            <a:endParaRPr lang="zh-CN" altLang="en-US" dirty="0">
              <a:solidFill>
                <a:srgbClr val="FF0000">
                  <a:alpha val="61000"/>
                </a:srgb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9752" y="1268760"/>
            <a:ext cx="5112568" cy="288032"/>
          </a:xfrm>
          <a:prstGeom prst="rect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>
                    <a:alpha val="37000"/>
                  </a:srgbClr>
                </a:solidFill>
              </a:rPr>
              <a:t>网络连接中断</a:t>
            </a:r>
            <a:r>
              <a:rPr lang="en-US" altLang="zh-CN" dirty="0" smtClean="0">
                <a:solidFill>
                  <a:srgbClr val="FF0000">
                    <a:alpha val="37000"/>
                  </a:srgbClr>
                </a:solidFill>
              </a:rPr>
              <a:t>…</a:t>
            </a:r>
            <a:endParaRPr lang="zh-CN" altLang="en-US" dirty="0">
              <a:solidFill>
                <a:srgbClr val="FF0000">
                  <a:alpha val="37000"/>
                </a:srgb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5736" y="1196752"/>
            <a:ext cx="5328592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64088" y="3933056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通用提示信息弹幕，淡入方式出现在屏幕中央，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秒后提示向上浮动逐渐淡出消失，出现新提示后旧提示立即上浮淡出消失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7164288" y="3140968"/>
            <a:ext cx="288032" cy="432048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53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11</cp:revision>
  <dcterms:created xsi:type="dcterms:W3CDTF">2017-02-08T10:25:43Z</dcterms:created>
  <dcterms:modified xsi:type="dcterms:W3CDTF">2017-02-08T14:09:33Z</dcterms:modified>
</cp:coreProperties>
</file>