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5" r:id="rId4"/>
    <p:sldId id="262" r:id="rId5"/>
    <p:sldId id="271" r:id="rId6"/>
    <p:sldId id="269" r:id="rId7"/>
    <p:sldId id="272" r:id="rId8"/>
    <p:sldId id="279" r:id="rId9"/>
    <p:sldId id="263" r:id="rId10"/>
    <p:sldId id="265" r:id="rId11"/>
    <p:sldId id="266" r:id="rId12"/>
    <p:sldId id="264" r:id="rId13"/>
    <p:sldId id="268" r:id="rId14"/>
    <p:sldId id="267" r:id="rId15"/>
    <p:sldId id="276" r:id="rId16"/>
    <p:sldId id="278" r:id="rId17"/>
    <p:sldId id="27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5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47763"/>
            <a:ext cx="82184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03648" y="538424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橡木宝箱</a:t>
            </a:r>
            <a:endParaRPr lang="zh-CN" altLang="en-US" sz="1200" b="1" dirty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53732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传奇宝箱</a:t>
            </a:r>
            <a:endParaRPr lang="zh-CN" altLang="en-US" sz="1200" b="1" dirty="0">
              <a:solidFill>
                <a:srgbClr val="FFC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53732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秘银宝箱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53732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B05A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紫金宝箱</a:t>
            </a:r>
            <a:endParaRPr lang="zh-CN" altLang="en-US" sz="1200" b="1" dirty="0">
              <a:solidFill>
                <a:srgbClr val="CB05A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187624" y="2780928"/>
            <a:ext cx="1296144" cy="864096"/>
          </a:xfrm>
          <a:prstGeom prst="wedgeRoundRectCallout">
            <a:avLst>
              <a:gd name="adj1" fmla="val -22054"/>
              <a:gd name="adj2" fmla="val 65553"/>
              <a:gd name="adj3" fmla="val 16667"/>
            </a:avLst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2</a:t>
            </a:r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小时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endParaRPr lang="en-US" altLang="zh-CN" sz="8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点击解锁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2606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尚未解锁状态</a:t>
            </a:r>
            <a:endParaRPr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4860032" y="2492896"/>
            <a:ext cx="1296144" cy="864096"/>
          </a:xfrm>
          <a:prstGeom prst="wedgeRoundRectCallout">
            <a:avLst>
              <a:gd name="adj1" fmla="val -22054"/>
              <a:gd name="adj2" fmla="val 65553"/>
              <a:gd name="adj3" fmla="val 16667"/>
            </a:avLst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4</a:t>
            </a:r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小时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endParaRPr lang="en-US" altLang="zh-CN" sz="8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点击解锁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6660232" y="2924944"/>
            <a:ext cx="1296144" cy="864096"/>
          </a:xfrm>
          <a:prstGeom prst="wedgeRoundRectCallout">
            <a:avLst>
              <a:gd name="adj1" fmla="val -22054"/>
              <a:gd name="adj2" fmla="val 65553"/>
              <a:gd name="adj3" fmla="val 16667"/>
            </a:avLst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8</a:t>
            </a:r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小时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endParaRPr lang="en-US" altLang="zh-CN" sz="8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点击解锁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2987824" y="2276872"/>
            <a:ext cx="1296144" cy="864096"/>
          </a:xfrm>
          <a:prstGeom prst="wedgeRoundRectCallout">
            <a:avLst>
              <a:gd name="adj1" fmla="val -22054"/>
              <a:gd name="adj2" fmla="val 65553"/>
              <a:gd name="adj3" fmla="val 16667"/>
            </a:avLst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12</a:t>
            </a:r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小时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endParaRPr lang="en-US" altLang="zh-CN" sz="8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点击解锁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7170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气泡消息上下晃动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981075"/>
            <a:ext cx="79041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流程图: 可选过程 6"/>
          <p:cNvSpPr/>
          <p:nvPr/>
        </p:nvSpPr>
        <p:spPr>
          <a:xfrm>
            <a:off x="7380312" y="2492896"/>
            <a:ext cx="792088" cy="2160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点击解锁</a:t>
            </a:r>
            <a:endParaRPr lang="zh-CN" altLang="en-US" sz="11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981075"/>
            <a:ext cx="79041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981075"/>
            <a:ext cx="79041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流程图: 可选过程 6"/>
          <p:cNvSpPr/>
          <p:nvPr/>
        </p:nvSpPr>
        <p:spPr>
          <a:xfrm>
            <a:off x="7380312" y="2492896"/>
            <a:ext cx="792088" cy="2160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/>
              <a:t>解锁完毕</a:t>
            </a:r>
            <a:endParaRPr lang="zh-CN" altLang="en-US" sz="1000" b="1" dirty="0"/>
          </a:p>
        </p:txBody>
      </p:sp>
      <p:pic>
        <p:nvPicPr>
          <p:cNvPr id="8" name="图片 7" descr="light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124744"/>
            <a:ext cx="1368152" cy="13681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8064" y="13407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解锁完毕的光特效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781050"/>
            <a:ext cx="7961313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5" y="3956990"/>
            <a:ext cx="5976664" cy="26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267744" y="4293096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779912" y="4293096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292080" y="4293096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804248" y="4293096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9245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36004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077072"/>
            <a:ext cx="22574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76470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点击商城里的宝箱图标或宝箱下的购买按钮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cuments\Tencent Files\422486998\Image\C2C\S%J(9JLE~%BZRLC$CZ~T0P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611838"/>
            <a:ext cx="5904656" cy="3246162"/>
          </a:xfrm>
          <a:prstGeom prst="rect">
            <a:avLst/>
          </a:prstGeom>
          <a:noFill/>
        </p:spPr>
      </p:pic>
      <p:pic>
        <p:nvPicPr>
          <p:cNvPr id="2057" name="Picture 9" descr="C:\Users\Administrator\Documents\Tencent Files\422486998\Image\C2C\$$JBTZ5Y450DQNRHV9MVA5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0"/>
            <a:ext cx="5400675" cy="336232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444208" y="7647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所有默认字颜色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Administrator\Documents\Tencent Files\422486998\Image\C2C\}WS%}JU5VZ0TBR`$PB9[_J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6632"/>
            <a:ext cx="7669097" cy="2736304"/>
          </a:xfrm>
          <a:prstGeom prst="rect">
            <a:avLst/>
          </a:prstGeom>
          <a:noFill/>
        </p:spPr>
      </p:pic>
      <p:pic>
        <p:nvPicPr>
          <p:cNvPr id="5" name="Picture 6" descr="C:\Users\Administrator\Documents\Tencent Files\422486998\Image\C2C\B_]%EMU9~DFZJ[7WQ4MYSX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84984"/>
            <a:ext cx="7504470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strator\Documents\Tencent Files\422486998\Image\C2C\A5ZNIJXJH70_PQ0Z[$NIY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81128"/>
            <a:ext cx="7539722" cy="2088232"/>
          </a:xfrm>
          <a:prstGeom prst="rect">
            <a:avLst/>
          </a:prstGeom>
          <a:noFill/>
        </p:spPr>
      </p:pic>
      <p:pic>
        <p:nvPicPr>
          <p:cNvPr id="5" name="Picture 3" descr="C:\Users\Administrator\Documents\Tencent Files\422486998\Image\C2C\M]{I0IR]H)5AO1N_TK@9F5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5571647" cy="2192660"/>
          </a:xfrm>
          <a:prstGeom prst="rect">
            <a:avLst/>
          </a:prstGeom>
          <a:noFill/>
        </p:spPr>
      </p:pic>
      <p:pic>
        <p:nvPicPr>
          <p:cNvPr id="6" name="Picture 4" descr="C:\Users\Administrator\Documents\Tencent Files\422486998\Image\C2C\M@(T_11TE_I8$5IBO)AKD0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942492" cy="2348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47763"/>
            <a:ext cx="82184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03648" y="538424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宝箱名字</a:t>
            </a:r>
            <a:endParaRPr lang="zh-CN" altLang="en-US" sz="1200" b="1" dirty="0">
              <a:solidFill>
                <a:srgbClr val="FFC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53732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宝箱名字</a:t>
            </a:r>
            <a:endParaRPr lang="zh-CN" altLang="en-US" sz="1200" b="1" dirty="0">
              <a:solidFill>
                <a:srgbClr val="FFC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53732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宝箱名字</a:t>
            </a:r>
            <a:endParaRPr lang="zh-CN" altLang="en-US" sz="1200" b="1" dirty="0">
              <a:solidFill>
                <a:srgbClr val="FFC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53732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宝箱名字</a:t>
            </a:r>
            <a:endParaRPr lang="zh-CN" altLang="en-US" sz="1200" b="1" dirty="0">
              <a:solidFill>
                <a:srgbClr val="FFC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187624" y="2780928"/>
            <a:ext cx="1296144" cy="864096"/>
          </a:xfrm>
          <a:prstGeom prst="wedgeRoundRectCallout">
            <a:avLst>
              <a:gd name="adj1" fmla="val -22054"/>
              <a:gd name="adj2" fmla="val 65553"/>
              <a:gd name="adj3" fmla="val 16667"/>
            </a:avLst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立即打开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endParaRPr lang="en-US" altLang="zh-CN" sz="8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r>
              <a:rPr lang="en-US" altLang="zh-CN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   999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475656" y="4149080"/>
            <a:ext cx="86409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 smtClean="0">
                <a:solidFill>
                  <a:srgbClr val="002060"/>
                </a:solidFill>
              </a:rPr>
              <a:t>01:58:56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pic>
        <p:nvPicPr>
          <p:cNvPr id="13" name="图片 12" descr="bi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067208"/>
            <a:ext cx="325337" cy="369904"/>
          </a:xfrm>
          <a:prstGeom prst="rect">
            <a:avLst/>
          </a:prstGeom>
        </p:spPr>
      </p:pic>
      <p:pic>
        <p:nvPicPr>
          <p:cNvPr id="16" name="图片 15" descr="gold-ic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3212976"/>
            <a:ext cx="288032" cy="288032"/>
          </a:xfrm>
          <a:prstGeom prst="rect">
            <a:avLst/>
          </a:prstGeom>
        </p:spPr>
      </p:pic>
      <p:pic>
        <p:nvPicPr>
          <p:cNvPr id="17" name="图片 16" descr="zhizhe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640" y="4149080"/>
            <a:ext cx="69128" cy="144016"/>
          </a:xfrm>
          <a:prstGeom prst="rect">
            <a:avLst/>
          </a:prstGeom>
        </p:spPr>
      </p:pic>
      <p:pic>
        <p:nvPicPr>
          <p:cNvPr id="18" name="图片 17" descr="lvgua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0800000" flipV="1">
            <a:off x="1619672" y="4149081"/>
            <a:ext cx="686524" cy="216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3568" y="2606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宝箱解锁中，其他气泡消息隐藏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47763"/>
            <a:ext cx="82184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03648" y="538424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宝箱名字</a:t>
            </a:r>
            <a:endParaRPr lang="zh-CN" altLang="en-US" sz="1200" b="1" dirty="0">
              <a:solidFill>
                <a:srgbClr val="FFC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53732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宝箱名字</a:t>
            </a:r>
            <a:endParaRPr lang="zh-CN" altLang="en-US" sz="1200" b="1" dirty="0">
              <a:solidFill>
                <a:srgbClr val="FFC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53732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宝箱名字</a:t>
            </a:r>
            <a:endParaRPr lang="zh-CN" altLang="en-US" sz="1200" b="1" dirty="0">
              <a:solidFill>
                <a:srgbClr val="FFC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53732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宝箱名字</a:t>
            </a:r>
            <a:endParaRPr lang="zh-CN" altLang="en-US" sz="1200" b="1" dirty="0">
              <a:solidFill>
                <a:srgbClr val="FFC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87824" y="2780928"/>
            <a:ext cx="1296144" cy="864096"/>
          </a:xfrm>
          <a:prstGeom prst="wedgeRoundRectCallout">
            <a:avLst>
              <a:gd name="adj1" fmla="val -22054"/>
              <a:gd name="adj2" fmla="val 65553"/>
              <a:gd name="adj3" fmla="val 16667"/>
            </a:avLst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点击打开</a:t>
            </a:r>
            <a:endParaRPr lang="en-US" altLang="zh-CN" sz="1400" b="1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2606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宝箱解锁完毕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9245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80928"/>
            <a:ext cx="1656184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9" y="3645024"/>
            <a:ext cx="72008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652120" y="350100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30A0"/>
                </a:solidFill>
              </a:rPr>
              <a:t>稀有以上物品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299695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物品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302337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金币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2200" y="31409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76470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没有宝箱在解锁，打开尚未解锁的宝箱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49080"/>
            <a:ext cx="2304256" cy="65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5364088" y="42210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开始解锁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       12 </a:t>
            </a:r>
            <a:r>
              <a:rPr lang="zh-CN" altLang="en-US" sz="1400" dirty="0" smtClean="0"/>
              <a:t>小时</a:t>
            </a:r>
            <a:endParaRPr lang="zh-CN" altLang="en-US" sz="1400" dirty="0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1406" y="4407570"/>
            <a:ext cx="222722" cy="2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278940">
            <a:off x="5268156" y="3575118"/>
            <a:ext cx="260300" cy="40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0548" y="3573016"/>
            <a:ext cx="30464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39952" y="2132856"/>
            <a:ext cx="85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00897" y="2060848"/>
            <a:ext cx="875159" cy="36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2492896"/>
            <a:ext cx="2232248" cy="22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2780928"/>
            <a:ext cx="188346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35696" y="2492896"/>
            <a:ext cx="2232248" cy="16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流程图: 延期 23"/>
          <p:cNvSpPr/>
          <p:nvPr/>
        </p:nvSpPr>
        <p:spPr>
          <a:xfrm>
            <a:off x="6372200" y="3717032"/>
            <a:ext cx="216024" cy="216024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24128" y="3717032"/>
            <a:ext cx="648072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x18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9245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80928"/>
            <a:ext cx="1656184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9" y="3645024"/>
            <a:ext cx="72008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24128" y="350100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30A0"/>
                </a:solidFill>
              </a:rPr>
              <a:t>稀有以上物品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299695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物品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302337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金币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2200" y="31409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0" y="4221088"/>
            <a:ext cx="2664296" cy="5760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84168" y="429309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立即打开</a:t>
            </a:r>
            <a:endParaRPr lang="en-US" altLang="zh-CN" sz="1200" dirty="0" smtClean="0"/>
          </a:p>
          <a:p>
            <a:pPr algn="ctr"/>
            <a:r>
              <a:rPr lang="en-US" altLang="zh-CN" sz="1400" dirty="0" smtClean="0"/>
              <a:t>        9999</a:t>
            </a:r>
            <a:endParaRPr lang="zh-CN" altLang="en-US" sz="1400" dirty="0"/>
          </a:p>
        </p:txBody>
      </p:sp>
      <p:pic>
        <p:nvPicPr>
          <p:cNvPr id="7" name="图片 6" descr="gol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4450263"/>
            <a:ext cx="274881" cy="274881"/>
          </a:xfrm>
          <a:prstGeom prst="rect">
            <a:avLst/>
          </a:prstGeom>
        </p:spPr>
      </p:pic>
      <p:cxnSp>
        <p:nvCxnSpPr>
          <p:cNvPr id="24" name="直接箭头连接符 23"/>
          <p:cNvCxnSpPr>
            <a:endCxn id="9" idx="2"/>
          </p:cNvCxnSpPr>
          <p:nvPr/>
        </p:nvCxnSpPr>
        <p:spPr>
          <a:xfrm flipV="1">
            <a:off x="5076056" y="4869160"/>
            <a:ext cx="540060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544522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绿色扫描</a:t>
            </a:r>
            <a:endParaRPr lang="zh-CN" altLang="en-US" sz="1200" dirty="0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37310" y="4437112"/>
            <a:ext cx="222722" cy="2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0" y="422282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解锁倒计时：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      8:59:59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7647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正在解锁中的宝箱</a:t>
            </a:r>
            <a:endParaRPr lang="zh-CN" altLang="en-US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278940">
            <a:off x="5268156" y="3575118"/>
            <a:ext cx="260300" cy="40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0548" y="3573016"/>
            <a:ext cx="30464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39952" y="2276872"/>
            <a:ext cx="864096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9992" y="2108629"/>
            <a:ext cx="936104" cy="3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9245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80928"/>
            <a:ext cx="1656184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9" y="3645024"/>
            <a:ext cx="72008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24128" y="350100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30A0"/>
                </a:solidFill>
              </a:rPr>
              <a:t>稀有以上物品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299695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物品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302337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金币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2200" y="31409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76470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有正在解锁中的宝箱，点开另一个宝箱</a:t>
            </a:r>
            <a:endParaRPr lang="zh-CN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49080"/>
            <a:ext cx="2304256" cy="65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48064" y="430412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另一个解锁正在进行！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278940">
            <a:off x="5268156" y="3575118"/>
            <a:ext cx="260300" cy="40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548" y="3573016"/>
            <a:ext cx="30464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9245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80928"/>
            <a:ext cx="1656184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9" y="3645024"/>
            <a:ext cx="72008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24128" y="350100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30A0"/>
                </a:solidFill>
              </a:rPr>
              <a:t>稀有以上物品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299695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物品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302337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金币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2200" y="31409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76470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解锁完毕的宝箱</a:t>
            </a:r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49080"/>
            <a:ext cx="2304256" cy="65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5436096" y="4293096"/>
            <a:ext cx="1080120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打开</a:t>
            </a:r>
            <a:endParaRPr lang="en-US" altLang="zh-CN" sz="1600" b="1" dirty="0" smtClean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278940">
            <a:off x="5268156" y="3575118"/>
            <a:ext cx="260300" cy="40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548" y="3573016"/>
            <a:ext cx="30464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2043113"/>
            <a:ext cx="695166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508104" y="2708920"/>
            <a:ext cx="2448272" cy="1728192"/>
          </a:xfrm>
          <a:prstGeom prst="rect">
            <a:avLst/>
          </a:prstGeom>
          <a:solidFill>
            <a:schemeClr val="tx2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08104" y="28529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物品名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0112" y="329601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类型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580112" y="3717032"/>
            <a:ext cx="1944216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40/50</a:t>
            </a:r>
            <a:endParaRPr lang="zh-CN" altLang="en-US" dirty="0"/>
          </a:p>
        </p:txBody>
      </p:sp>
      <p:sp>
        <p:nvSpPr>
          <p:cNvPr id="20" name="上箭头 19"/>
          <p:cNvSpPr/>
          <p:nvPr/>
        </p:nvSpPr>
        <p:spPr>
          <a:xfrm>
            <a:off x="5508104" y="3645024"/>
            <a:ext cx="360040" cy="360040"/>
          </a:xfrm>
          <a:prstGeom prst="upArrow">
            <a:avLst/>
          </a:prstGeom>
          <a:solidFill>
            <a:srgbClr val="92D050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08104" y="401609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50"/>
                </a:solidFill>
              </a:rPr>
              <a:t>可以升星了！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981075"/>
            <a:ext cx="79041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流程图: 可选过程 6"/>
          <p:cNvSpPr/>
          <p:nvPr/>
        </p:nvSpPr>
        <p:spPr>
          <a:xfrm>
            <a:off x="7380312" y="2492896"/>
            <a:ext cx="792088" cy="2160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尚无宝箱</a:t>
            </a:r>
            <a:endParaRPr lang="zh-CN" alt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212</Words>
  <Application>Microsoft Office PowerPoint</Application>
  <PresentationFormat>全屏显示(4:3)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74</cp:revision>
  <dcterms:created xsi:type="dcterms:W3CDTF">2017-03-10T06:26:55Z</dcterms:created>
  <dcterms:modified xsi:type="dcterms:W3CDTF">2017-03-22T11:39:38Z</dcterms:modified>
</cp:coreProperties>
</file>