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  <p:sldId id="256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56895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539552" y="1628800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899592" y="1819672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99592" y="2924944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99592" y="4118883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259632" y="1484784"/>
            <a:ext cx="0" cy="64807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259632" y="1484784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259632" y="2132856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539552" y="2708920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539552" y="3902859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角星 32"/>
          <p:cNvSpPr/>
          <p:nvPr/>
        </p:nvSpPr>
        <p:spPr>
          <a:xfrm>
            <a:off x="561256" y="4140587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角星 33"/>
          <p:cNvSpPr/>
          <p:nvPr/>
        </p:nvSpPr>
        <p:spPr>
          <a:xfrm>
            <a:off x="683568" y="4140587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777280" y="4140587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角星 35"/>
          <p:cNvSpPr/>
          <p:nvPr/>
        </p:nvSpPr>
        <p:spPr>
          <a:xfrm>
            <a:off x="561256" y="2924944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角星 36"/>
          <p:cNvSpPr/>
          <p:nvPr/>
        </p:nvSpPr>
        <p:spPr>
          <a:xfrm>
            <a:off x="683568" y="2924944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777280" y="2924944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561256" y="1844824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683568" y="1844824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角星 40"/>
          <p:cNvSpPr/>
          <p:nvPr/>
        </p:nvSpPr>
        <p:spPr>
          <a:xfrm>
            <a:off x="777280" y="1844824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1619672" y="1340768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1619672" y="1916832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67544" y="198884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格斗家</a:t>
            </a:r>
            <a:endParaRPr lang="zh-CN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467544" y="303876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魔法师</a:t>
            </a:r>
            <a:endParaRPr lang="zh-CN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67544" y="426289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冒险家</a:t>
            </a:r>
            <a:endParaRPr lang="zh-CN" altLang="en-US" sz="1000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1259632" y="2636912"/>
            <a:ext cx="0" cy="64807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259632" y="2636912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1259632" y="3284984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联系 82"/>
          <p:cNvSpPr/>
          <p:nvPr/>
        </p:nvSpPr>
        <p:spPr>
          <a:xfrm>
            <a:off x="1619672" y="2492896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>
            <a:off x="1619672" y="3068960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>
            <a:off x="1259632" y="3789040"/>
            <a:ext cx="0" cy="64807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259632" y="3789040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259632" y="4437112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联系 87"/>
          <p:cNvSpPr/>
          <p:nvPr/>
        </p:nvSpPr>
        <p:spPr>
          <a:xfrm>
            <a:off x="1619672" y="3645024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联系 88"/>
          <p:cNvSpPr/>
          <p:nvPr/>
        </p:nvSpPr>
        <p:spPr>
          <a:xfrm>
            <a:off x="1619672" y="4221088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619672" y="170080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战士</a:t>
            </a:r>
            <a:endParaRPr lang="zh-CN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9672" y="224667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骑士</a:t>
            </a:r>
            <a:endParaRPr lang="zh-CN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547664" y="282273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魔导师</a:t>
            </a:r>
            <a:endParaRPr lang="zh-CN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1619672" y="339880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祭祀</a:t>
            </a:r>
            <a:endParaRPr lang="zh-CN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1547664" y="397486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寻宝者</a:t>
            </a:r>
            <a:endParaRPr lang="zh-CN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1547664" y="455093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探险者</a:t>
            </a:r>
            <a:endParaRPr lang="zh-CN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979712" y="1268760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攻击</a:t>
            </a:r>
            <a:r>
              <a:rPr lang="en-US" altLang="zh-CN" sz="1000" dirty="0" smtClean="0"/>
              <a:t>+2/4/6 </a:t>
            </a:r>
            <a:r>
              <a:rPr lang="zh-CN" altLang="en-US" sz="1000" dirty="0" smtClean="0"/>
              <a:t>生命</a:t>
            </a:r>
            <a:r>
              <a:rPr lang="en-US" altLang="zh-CN" sz="1000" dirty="0" smtClean="0"/>
              <a:t>+20/40/60 </a:t>
            </a:r>
            <a:r>
              <a:rPr lang="zh-CN" altLang="en-US" sz="1000" dirty="0" smtClean="0"/>
              <a:t>触发死亡时，生命变为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，无敌</a:t>
            </a:r>
            <a:r>
              <a:rPr lang="en-US" altLang="zh-CN" sz="1000" dirty="0" smtClean="0"/>
              <a:t>5/6/7</a:t>
            </a:r>
            <a:r>
              <a:rPr lang="zh-CN" altLang="en-US" sz="1000" dirty="0" smtClean="0"/>
              <a:t>秒，冷却</a:t>
            </a:r>
            <a:r>
              <a:rPr lang="en-US" altLang="zh-CN" sz="1000" dirty="0" smtClean="0"/>
              <a:t>120</a:t>
            </a:r>
            <a:r>
              <a:rPr lang="zh-CN" altLang="en-US" sz="1000" dirty="0" smtClean="0"/>
              <a:t>秒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899592" y="54452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根称号</a:t>
            </a:r>
            <a:endParaRPr lang="zh-CN" altLang="en-US" dirty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1043608" y="4797152"/>
            <a:ext cx="360040" cy="576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1412776"/>
            <a:ext cx="792088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403648" y="1196752"/>
            <a:ext cx="2088232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3059832" y="4797152"/>
            <a:ext cx="360040" cy="576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59832" y="54452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衍生称号</a:t>
            </a:r>
            <a:endParaRPr lang="zh-CN" altLang="en-US" dirty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48064" y="1124744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天赋系统</a:t>
            </a:r>
            <a:endParaRPr lang="en-US" altLang="zh-CN" dirty="0" smtClean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endParaRPr lang="en-US" altLang="zh-CN" dirty="0" smtClean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r>
              <a:rPr lang="zh-CN" altLang="en-US" dirty="0" smtClean="0">
                <a:solidFill>
                  <a:schemeClr val="accent6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每升一级可点击一次，每个称号最大三星，点满后衍生出新的称号分支</a:t>
            </a:r>
            <a:endParaRPr lang="en-US" altLang="zh-CN" dirty="0" smtClean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endParaRPr lang="en-US" altLang="zh-CN" dirty="0" smtClean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r>
              <a:rPr lang="zh-CN" altLang="en-US" dirty="0" smtClean="0">
                <a:solidFill>
                  <a:schemeClr val="accent6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共三类称号，每次升级三类称号都可选择发展</a:t>
            </a:r>
            <a:endParaRPr lang="zh-CN" altLang="en-US" dirty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9512" y="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局内职业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88640"/>
            <a:ext cx="856895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539552" y="836712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899592" y="1027584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99592" y="2132856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259632" y="692696"/>
            <a:ext cx="0" cy="64807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259632" y="692696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259632" y="1340768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539552" y="1916832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539552" y="3110771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角星 32"/>
          <p:cNvSpPr/>
          <p:nvPr/>
        </p:nvSpPr>
        <p:spPr>
          <a:xfrm>
            <a:off x="611560" y="3348499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角星 33"/>
          <p:cNvSpPr/>
          <p:nvPr/>
        </p:nvSpPr>
        <p:spPr>
          <a:xfrm>
            <a:off x="661864" y="3348499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角星 35"/>
          <p:cNvSpPr/>
          <p:nvPr/>
        </p:nvSpPr>
        <p:spPr>
          <a:xfrm>
            <a:off x="611560" y="213285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角星 36"/>
          <p:cNvSpPr/>
          <p:nvPr/>
        </p:nvSpPr>
        <p:spPr>
          <a:xfrm>
            <a:off x="661864" y="213285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733872" y="213285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611560" y="105273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661864" y="105273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角星 40"/>
          <p:cNvSpPr/>
          <p:nvPr/>
        </p:nvSpPr>
        <p:spPr>
          <a:xfrm>
            <a:off x="733872" y="105273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1619672" y="548680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1619672" y="1124744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67544" y="119675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格斗家</a:t>
            </a:r>
            <a:endParaRPr lang="zh-CN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467544" y="224667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魔法师</a:t>
            </a:r>
            <a:endParaRPr lang="zh-CN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67544" y="347081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冒险家</a:t>
            </a:r>
            <a:endParaRPr lang="zh-CN" altLang="en-US" sz="1000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1259632" y="1844824"/>
            <a:ext cx="0" cy="64807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259632" y="1844824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1259632" y="2492896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联系 82"/>
          <p:cNvSpPr/>
          <p:nvPr/>
        </p:nvSpPr>
        <p:spPr>
          <a:xfrm>
            <a:off x="1619672" y="1700808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>
            <a:off x="1619672" y="2276872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619672" y="90872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战士</a:t>
            </a:r>
            <a:endParaRPr lang="zh-CN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9672" y="145458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骑士</a:t>
            </a:r>
            <a:endParaRPr lang="zh-CN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547664" y="203065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魔导师</a:t>
            </a:r>
            <a:endParaRPr lang="zh-CN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1619672" y="260671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祭祀</a:t>
            </a:r>
            <a:endParaRPr lang="zh-CN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979712" y="47667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攻击</a:t>
            </a:r>
            <a:r>
              <a:rPr lang="en-US" altLang="zh-CN" sz="1000" dirty="0" smtClean="0"/>
              <a:t>+2/4/6 </a:t>
            </a:r>
            <a:r>
              <a:rPr lang="zh-CN" altLang="en-US" sz="1000" dirty="0" smtClean="0"/>
              <a:t>生命</a:t>
            </a:r>
            <a:r>
              <a:rPr lang="en-US" altLang="zh-CN" sz="1000" dirty="0" smtClean="0"/>
              <a:t>+20/40/60 </a:t>
            </a:r>
            <a:r>
              <a:rPr lang="zh-CN" altLang="en-US" sz="1000" dirty="0" smtClean="0"/>
              <a:t>触发死亡时，生命变为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，无敌</a:t>
            </a:r>
            <a:r>
              <a:rPr lang="en-US" altLang="zh-CN" sz="1000" dirty="0" smtClean="0"/>
              <a:t>5/6/7</a:t>
            </a:r>
            <a:r>
              <a:rPr lang="zh-CN" altLang="en-US" sz="1000" dirty="0" smtClean="0"/>
              <a:t>秒，冷却</a:t>
            </a:r>
            <a:r>
              <a:rPr lang="en-US" altLang="zh-CN" sz="1000" dirty="0" smtClean="0"/>
              <a:t>120</a:t>
            </a:r>
            <a:r>
              <a:rPr lang="zh-CN" altLang="en-US" sz="1000" dirty="0" smtClean="0"/>
              <a:t>秒</a:t>
            </a:r>
            <a:endParaRPr lang="zh-CN" altLang="en-US" sz="1000" dirty="0"/>
          </a:p>
        </p:txBody>
      </p:sp>
      <p:sp>
        <p:nvSpPr>
          <p:cNvPr id="43" name="五角星 42"/>
          <p:cNvSpPr/>
          <p:nvPr/>
        </p:nvSpPr>
        <p:spPr>
          <a:xfrm>
            <a:off x="705272" y="3356992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187624" y="587727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可点击的按钮，有光圈转动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1763688" y="2996952"/>
            <a:ext cx="144016" cy="2880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71600" y="3356992"/>
            <a:ext cx="648072" cy="2520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60032" y="404664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每个职业包含图标、星级、名称和说明</a:t>
            </a:r>
            <a:endParaRPr lang="en-US" altLang="zh-CN" dirty="0" smtClean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endParaRPr lang="en-US" altLang="zh-CN" dirty="0" smtClean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r>
              <a:rPr lang="zh-CN" altLang="en-US" dirty="0" smtClean="0">
                <a:solidFill>
                  <a:schemeClr val="accent6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只有可点击状态的图标显示职业说明</a:t>
            </a:r>
            <a:endParaRPr lang="zh-CN" altLang="en-US" dirty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79712" y="1002794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攻击</a:t>
            </a:r>
            <a:r>
              <a:rPr lang="en-US" altLang="zh-CN" sz="1000" dirty="0" smtClean="0"/>
              <a:t>+2/4/6 </a:t>
            </a:r>
            <a:r>
              <a:rPr lang="zh-CN" altLang="en-US" sz="1000" dirty="0" smtClean="0"/>
              <a:t>生命</a:t>
            </a:r>
            <a:r>
              <a:rPr lang="en-US" altLang="zh-CN" sz="1000" dirty="0" smtClean="0"/>
              <a:t>+20/40/60 </a:t>
            </a:r>
            <a:r>
              <a:rPr lang="zh-CN" altLang="en-US" sz="1000" dirty="0" smtClean="0"/>
              <a:t>触发死亡时，生命变为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，无敌</a:t>
            </a:r>
            <a:r>
              <a:rPr lang="en-US" altLang="zh-CN" sz="1000" dirty="0" smtClean="0"/>
              <a:t>5/6/7</a:t>
            </a:r>
            <a:r>
              <a:rPr lang="zh-CN" altLang="en-US" sz="1000" dirty="0" smtClean="0"/>
              <a:t>秒，冷却</a:t>
            </a:r>
            <a:r>
              <a:rPr lang="en-US" altLang="zh-CN" sz="1000" dirty="0" smtClean="0"/>
              <a:t>120</a:t>
            </a:r>
            <a:r>
              <a:rPr lang="zh-CN" altLang="en-US" sz="1000" dirty="0" smtClean="0"/>
              <a:t>秒</a:t>
            </a:r>
            <a:endParaRPr lang="zh-CN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979712" y="1628800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攻击</a:t>
            </a:r>
            <a:r>
              <a:rPr lang="en-US" altLang="zh-CN" sz="1000" dirty="0" smtClean="0"/>
              <a:t>+2/4/6 </a:t>
            </a:r>
            <a:r>
              <a:rPr lang="zh-CN" altLang="en-US" sz="1000" dirty="0" smtClean="0"/>
              <a:t>生命</a:t>
            </a:r>
            <a:r>
              <a:rPr lang="en-US" altLang="zh-CN" sz="1000" dirty="0" smtClean="0"/>
              <a:t>+20/40/60 </a:t>
            </a:r>
            <a:r>
              <a:rPr lang="zh-CN" altLang="en-US" sz="1000" dirty="0" smtClean="0"/>
              <a:t>触发死亡时，生命变为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，无敌</a:t>
            </a:r>
            <a:r>
              <a:rPr lang="en-US" altLang="zh-CN" sz="1000" dirty="0" smtClean="0"/>
              <a:t>5/6/7</a:t>
            </a:r>
            <a:r>
              <a:rPr lang="zh-CN" altLang="en-US" sz="1000" dirty="0" smtClean="0"/>
              <a:t>秒，冷却</a:t>
            </a:r>
            <a:r>
              <a:rPr lang="en-US" altLang="zh-CN" sz="1000" dirty="0" smtClean="0"/>
              <a:t>120</a:t>
            </a:r>
            <a:r>
              <a:rPr lang="zh-CN" altLang="en-US" sz="1000" dirty="0" smtClean="0"/>
              <a:t>秒</a:t>
            </a:r>
            <a:endParaRPr lang="zh-CN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979712" y="2204864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攻击</a:t>
            </a:r>
            <a:r>
              <a:rPr lang="en-US" altLang="zh-CN" sz="1000" dirty="0" smtClean="0"/>
              <a:t>+2/4/6 </a:t>
            </a:r>
            <a:r>
              <a:rPr lang="zh-CN" altLang="en-US" sz="1000" dirty="0" smtClean="0"/>
              <a:t>生命</a:t>
            </a:r>
            <a:r>
              <a:rPr lang="en-US" altLang="zh-CN" sz="1000" dirty="0" smtClean="0"/>
              <a:t>+20/40/60 </a:t>
            </a:r>
            <a:r>
              <a:rPr lang="zh-CN" altLang="en-US" sz="1000" dirty="0" smtClean="0"/>
              <a:t>触发死亡时，生命变为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，无敌</a:t>
            </a:r>
            <a:r>
              <a:rPr lang="en-US" altLang="zh-CN" sz="1000" dirty="0" smtClean="0"/>
              <a:t>5/6/7</a:t>
            </a:r>
            <a:r>
              <a:rPr lang="zh-CN" altLang="en-US" sz="1000" dirty="0" smtClean="0"/>
              <a:t>秒，冷却</a:t>
            </a:r>
            <a:r>
              <a:rPr lang="en-US" altLang="zh-CN" sz="1000" dirty="0" smtClean="0"/>
              <a:t>120</a:t>
            </a:r>
            <a:r>
              <a:rPr lang="zh-CN" altLang="en-US" sz="1000" dirty="0" smtClean="0"/>
              <a:t>秒</a:t>
            </a:r>
            <a:endParaRPr lang="zh-CN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899592" y="3019018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攻击</a:t>
            </a:r>
            <a:r>
              <a:rPr lang="en-US" altLang="zh-CN" sz="1000" dirty="0" smtClean="0"/>
              <a:t>+2/4/6 </a:t>
            </a:r>
            <a:r>
              <a:rPr lang="zh-CN" altLang="en-US" sz="1000" dirty="0" smtClean="0"/>
              <a:t>生命</a:t>
            </a:r>
            <a:r>
              <a:rPr lang="en-US" altLang="zh-CN" sz="1000" dirty="0" smtClean="0"/>
              <a:t>+20/40/60 </a:t>
            </a:r>
            <a:r>
              <a:rPr lang="zh-CN" altLang="en-US" sz="1000" dirty="0" smtClean="0"/>
              <a:t>触发死亡时，生命变为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，无敌</a:t>
            </a:r>
            <a:r>
              <a:rPr lang="en-US" altLang="zh-CN" sz="1000" dirty="0" smtClean="0"/>
              <a:t>5/6/7</a:t>
            </a:r>
            <a:r>
              <a:rPr lang="zh-CN" altLang="en-US" sz="1000" dirty="0" smtClean="0"/>
              <a:t>秒，冷却</a:t>
            </a:r>
            <a:r>
              <a:rPr lang="en-US" altLang="zh-CN" sz="1000" dirty="0" smtClean="0"/>
              <a:t>120</a:t>
            </a:r>
            <a:r>
              <a:rPr lang="zh-CN" altLang="en-US" sz="1000" dirty="0" smtClean="0"/>
              <a:t>秒</a:t>
            </a:r>
            <a:endParaRPr lang="zh-CN" altLang="en-US" sz="1000" dirty="0"/>
          </a:p>
        </p:txBody>
      </p:sp>
      <p:sp>
        <p:nvSpPr>
          <p:cNvPr id="58" name="五角星 57"/>
          <p:cNvSpPr/>
          <p:nvPr/>
        </p:nvSpPr>
        <p:spPr>
          <a:xfrm>
            <a:off x="1691680" y="764704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五角星 58"/>
          <p:cNvSpPr/>
          <p:nvPr/>
        </p:nvSpPr>
        <p:spPr>
          <a:xfrm>
            <a:off x="1763688" y="764704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五角星 59"/>
          <p:cNvSpPr/>
          <p:nvPr/>
        </p:nvSpPr>
        <p:spPr>
          <a:xfrm>
            <a:off x="1835696" y="764704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五角星 60"/>
          <p:cNvSpPr/>
          <p:nvPr/>
        </p:nvSpPr>
        <p:spPr>
          <a:xfrm>
            <a:off x="1691680" y="1340768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五角星 61"/>
          <p:cNvSpPr/>
          <p:nvPr/>
        </p:nvSpPr>
        <p:spPr>
          <a:xfrm>
            <a:off x="1763688" y="1340768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五角星 62"/>
          <p:cNvSpPr/>
          <p:nvPr/>
        </p:nvSpPr>
        <p:spPr>
          <a:xfrm>
            <a:off x="1835696" y="1340768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五角星 63"/>
          <p:cNvSpPr/>
          <p:nvPr/>
        </p:nvSpPr>
        <p:spPr>
          <a:xfrm>
            <a:off x="1691680" y="1938536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五角星 64"/>
          <p:cNvSpPr/>
          <p:nvPr/>
        </p:nvSpPr>
        <p:spPr>
          <a:xfrm>
            <a:off x="1763688" y="1938536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五角星 65"/>
          <p:cNvSpPr/>
          <p:nvPr/>
        </p:nvSpPr>
        <p:spPr>
          <a:xfrm>
            <a:off x="1835696" y="1938536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五角星 66"/>
          <p:cNvSpPr/>
          <p:nvPr/>
        </p:nvSpPr>
        <p:spPr>
          <a:xfrm>
            <a:off x="1691680" y="2514600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五角星 67"/>
          <p:cNvSpPr/>
          <p:nvPr/>
        </p:nvSpPr>
        <p:spPr>
          <a:xfrm>
            <a:off x="1763688" y="2514600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五角星 68"/>
          <p:cNvSpPr/>
          <p:nvPr/>
        </p:nvSpPr>
        <p:spPr>
          <a:xfrm>
            <a:off x="1835696" y="2514600"/>
            <a:ext cx="122312" cy="122312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88640"/>
            <a:ext cx="856895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539552" y="836712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899592" y="1027584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99592" y="2132856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99592" y="3326795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259632" y="692696"/>
            <a:ext cx="0" cy="64807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259632" y="692696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259632" y="1340768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联系 30"/>
          <p:cNvSpPr/>
          <p:nvPr/>
        </p:nvSpPr>
        <p:spPr>
          <a:xfrm>
            <a:off x="539552" y="1916832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539552" y="3110771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角星 32"/>
          <p:cNvSpPr/>
          <p:nvPr/>
        </p:nvSpPr>
        <p:spPr>
          <a:xfrm>
            <a:off x="561256" y="3348499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角星 33"/>
          <p:cNvSpPr/>
          <p:nvPr/>
        </p:nvSpPr>
        <p:spPr>
          <a:xfrm>
            <a:off x="683568" y="3348499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777280" y="3348499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角星 35"/>
          <p:cNvSpPr/>
          <p:nvPr/>
        </p:nvSpPr>
        <p:spPr>
          <a:xfrm>
            <a:off x="561256" y="213285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角星 36"/>
          <p:cNvSpPr/>
          <p:nvPr/>
        </p:nvSpPr>
        <p:spPr>
          <a:xfrm>
            <a:off x="683568" y="213285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777280" y="213285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561256" y="105273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683568" y="105273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角星 40"/>
          <p:cNvSpPr/>
          <p:nvPr/>
        </p:nvSpPr>
        <p:spPr>
          <a:xfrm>
            <a:off x="777280" y="1052736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1619672" y="548680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1619672" y="1124744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67544" y="119675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格斗家</a:t>
            </a:r>
            <a:endParaRPr lang="zh-CN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467544" y="224667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魔法师</a:t>
            </a:r>
            <a:endParaRPr lang="zh-CN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67544" y="347081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冒险家</a:t>
            </a:r>
            <a:endParaRPr lang="zh-CN" altLang="en-US" sz="1000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1259632" y="1844824"/>
            <a:ext cx="0" cy="64807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259632" y="1844824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1259632" y="2492896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联系 82"/>
          <p:cNvSpPr/>
          <p:nvPr/>
        </p:nvSpPr>
        <p:spPr>
          <a:xfrm>
            <a:off x="1619672" y="1700808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>
            <a:off x="1619672" y="2276872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>
            <a:off x="1259632" y="2996952"/>
            <a:ext cx="0" cy="64807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259632" y="2996952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259632" y="3645024"/>
            <a:ext cx="36004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联系 87"/>
          <p:cNvSpPr/>
          <p:nvPr/>
        </p:nvSpPr>
        <p:spPr>
          <a:xfrm>
            <a:off x="1619672" y="2852936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联系 88"/>
          <p:cNvSpPr/>
          <p:nvPr/>
        </p:nvSpPr>
        <p:spPr>
          <a:xfrm>
            <a:off x="1619672" y="3429000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619672" y="90872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战士</a:t>
            </a:r>
            <a:endParaRPr lang="zh-CN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619672" y="145458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骑士</a:t>
            </a:r>
            <a:endParaRPr lang="zh-CN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547664" y="2030651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魔导师</a:t>
            </a:r>
            <a:endParaRPr lang="zh-CN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1619672" y="260671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祭祀</a:t>
            </a:r>
            <a:endParaRPr lang="zh-CN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1547664" y="318277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寻宝者</a:t>
            </a:r>
            <a:endParaRPr lang="zh-CN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1547664" y="375884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探险者</a:t>
            </a:r>
            <a:endParaRPr lang="zh-CN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979712" y="47667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攻击</a:t>
            </a:r>
            <a:r>
              <a:rPr lang="en-US" altLang="zh-CN" sz="1000" dirty="0" smtClean="0"/>
              <a:t>+2/4/6 </a:t>
            </a:r>
            <a:r>
              <a:rPr lang="zh-CN" altLang="en-US" sz="1000" dirty="0" smtClean="0"/>
              <a:t>生命</a:t>
            </a:r>
            <a:r>
              <a:rPr lang="en-US" altLang="zh-CN" sz="1000" dirty="0" smtClean="0"/>
              <a:t>+20/40/60 </a:t>
            </a:r>
            <a:r>
              <a:rPr lang="zh-CN" altLang="en-US" sz="1000" dirty="0" smtClean="0"/>
              <a:t>触发死亡时，生命变为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，无敌</a:t>
            </a:r>
            <a:r>
              <a:rPr lang="en-US" altLang="zh-CN" sz="1000" dirty="0" smtClean="0"/>
              <a:t>5/6/7</a:t>
            </a:r>
            <a:r>
              <a:rPr lang="zh-CN" altLang="en-US" sz="1000" dirty="0" smtClean="0"/>
              <a:t>秒，冷却</a:t>
            </a:r>
            <a:r>
              <a:rPr lang="en-US" altLang="zh-CN" sz="1000" dirty="0" smtClean="0"/>
              <a:t>120</a:t>
            </a:r>
            <a:r>
              <a:rPr lang="zh-CN" altLang="en-US" sz="1000" dirty="0" smtClean="0"/>
              <a:t>秒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067944" y="98072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极限情况：三个分支都可发展各自新的分支</a:t>
            </a:r>
            <a:endParaRPr lang="zh-CN" altLang="en-US" dirty="0">
              <a:solidFill>
                <a:schemeClr val="accent6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1075"/>
            <a:ext cx="428625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60648"/>
            <a:ext cx="24860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150" y="1962150"/>
            <a:ext cx="52197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979712" y="2924944"/>
            <a:ext cx="136815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996952"/>
            <a:ext cx="197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类似王者荣耀装备购买方案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691680" cy="332656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局内属性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1520" y="764704"/>
            <a:ext cx="856895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 flipH="1">
            <a:off x="8604448" y="3429000"/>
            <a:ext cx="216024" cy="288032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24128" y="764704"/>
            <a:ext cx="30963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00192" y="1052736"/>
            <a:ext cx="2511896" cy="1935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07704" y="6165304"/>
            <a:ext cx="5040560" cy="144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07704" y="6165304"/>
            <a:ext cx="34480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516216" y="3356992"/>
            <a:ext cx="201622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局内属性界面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980728"/>
            <a:ext cx="633670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980728"/>
            <a:ext cx="63367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角色名字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20272" y="980728"/>
            <a:ext cx="3516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3608" y="1340768"/>
            <a:ext cx="1296144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43608" y="1349152"/>
            <a:ext cx="1296144" cy="711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43608" y="1997224"/>
            <a:ext cx="1296144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职业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340768"/>
            <a:ext cx="3240360" cy="141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2555776" y="36450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生命   </a:t>
            </a:r>
            <a:r>
              <a:rPr lang="en-US" altLang="zh-CN" dirty="0" smtClean="0"/>
              <a:t>   800 </a:t>
            </a:r>
            <a:r>
              <a:rPr lang="en-US" altLang="zh-CN" dirty="0" smtClean="0">
                <a:solidFill>
                  <a:srgbClr val="92D050"/>
                </a:solidFill>
              </a:rPr>
              <a:t>+ 100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0072" y="36450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生命   </a:t>
            </a:r>
            <a:r>
              <a:rPr lang="en-US" altLang="zh-CN" dirty="0" smtClean="0"/>
              <a:t>   800 </a:t>
            </a:r>
            <a:r>
              <a:rPr lang="en-US" altLang="zh-CN" dirty="0" smtClean="0">
                <a:solidFill>
                  <a:srgbClr val="92D050"/>
                </a:solidFill>
              </a:rPr>
              <a:t>+ 100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776" y="40677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生命   </a:t>
            </a:r>
            <a:r>
              <a:rPr lang="en-US" altLang="zh-CN" dirty="0" smtClean="0"/>
              <a:t>   800 </a:t>
            </a:r>
            <a:r>
              <a:rPr lang="en-US" altLang="zh-CN" dirty="0" smtClean="0">
                <a:solidFill>
                  <a:srgbClr val="92D050"/>
                </a:solidFill>
              </a:rPr>
              <a:t>+ 100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677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生命   </a:t>
            </a:r>
            <a:r>
              <a:rPr lang="en-US" altLang="zh-CN" dirty="0" smtClean="0"/>
              <a:t>   800 </a:t>
            </a:r>
            <a:r>
              <a:rPr lang="en-US" altLang="zh-CN" dirty="0" smtClean="0">
                <a:solidFill>
                  <a:srgbClr val="92D050"/>
                </a:solidFill>
              </a:rPr>
              <a:t>+ 100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6" y="45718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生命   </a:t>
            </a:r>
            <a:r>
              <a:rPr lang="en-US" altLang="zh-CN" dirty="0" smtClean="0"/>
              <a:t>   800 </a:t>
            </a:r>
            <a:r>
              <a:rPr lang="en-US" altLang="zh-CN" dirty="0" smtClean="0">
                <a:solidFill>
                  <a:srgbClr val="92D050"/>
                </a:solidFill>
              </a:rPr>
              <a:t>+ 100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0072" y="45718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生命   </a:t>
            </a:r>
            <a:r>
              <a:rPr lang="en-US" altLang="zh-CN" dirty="0" smtClean="0"/>
              <a:t>   800 </a:t>
            </a:r>
            <a:r>
              <a:rPr lang="en-US" altLang="zh-CN" dirty="0" smtClean="0">
                <a:solidFill>
                  <a:srgbClr val="92D050"/>
                </a:solidFill>
              </a:rPr>
              <a:t>+ 100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5776" y="50038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生命   </a:t>
            </a:r>
            <a:r>
              <a:rPr lang="en-US" altLang="zh-CN" dirty="0" smtClean="0"/>
              <a:t>   800 </a:t>
            </a:r>
            <a:r>
              <a:rPr lang="en-US" altLang="zh-CN" dirty="0" smtClean="0">
                <a:solidFill>
                  <a:srgbClr val="92D050"/>
                </a:solidFill>
              </a:rPr>
              <a:t>+ 100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0072" y="50038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生命   </a:t>
            </a:r>
            <a:r>
              <a:rPr lang="en-US" altLang="zh-CN" dirty="0" smtClean="0"/>
              <a:t>   800 </a:t>
            </a:r>
            <a:r>
              <a:rPr lang="en-US" altLang="zh-CN" dirty="0" smtClean="0">
                <a:solidFill>
                  <a:srgbClr val="92D050"/>
                </a:solidFill>
              </a:rPr>
              <a:t>+ 100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7" name="流程图: 联系 26"/>
          <p:cNvSpPr/>
          <p:nvPr/>
        </p:nvSpPr>
        <p:spPr>
          <a:xfrm>
            <a:off x="2987824" y="2924944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角星 27"/>
          <p:cNvSpPr/>
          <p:nvPr/>
        </p:nvSpPr>
        <p:spPr>
          <a:xfrm>
            <a:off x="3059832" y="3140968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角星 28"/>
          <p:cNvSpPr/>
          <p:nvPr/>
        </p:nvSpPr>
        <p:spPr>
          <a:xfrm>
            <a:off x="3110136" y="3140968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五角星 29"/>
          <p:cNvSpPr/>
          <p:nvPr/>
        </p:nvSpPr>
        <p:spPr>
          <a:xfrm>
            <a:off x="3182144" y="3140968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15816" y="325478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魔法师</a:t>
            </a:r>
            <a:endParaRPr lang="zh-CN" altLang="en-US" sz="1000" dirty="0"/>
          </a:p>
        </p:txBody>
      </p:sp>
      <p:sp>
        <p:nvSpPr>
          <p:cNvPr id="32" name="流程图: 联系 31"/>
          <p:cNvSpPr/>
          <p:nvPr/>
        </p:nvSpPr>
        <p:spPr>
          <a:xfrm>
            <a:off x="4211960" y="2924944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角星 32"/>
          <p:cNvSpPr/>
          <p:nvPr/>
        </p:nvSpPr>
        <p:spPr>
          <a:xfrm>
            <a:off x="4283968" y="3140968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角星 33"/>
          <p:cNvSpPr/>
          <p:nvPr/>
        </p:nvSpPr>
        <p:spPr>
          <a:xfrm>
            <a:off x="4334272" y="3140968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4406280" y="3140968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39952" y="325478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魔法师</a:t>
            </a:r>
            <a:endParaRPr lang="zh-CN" altLang="en-US" sz="1000" dirty="0"/>
          </a:p>
        </p:txBody>
      </p:sp>
      <p:sp>
        <p:nvSpPr>
          <p:cNvPr id="37" name="流程图: 联系 36"/>
          <p:cNvSpPr/>
          <p:nvPr/>
        </p:nvSpPr>
        <p:spPr>
          <a:xfrm>
            <a:off x="5652120" y="2924944"/>
            <a:ext cx="360040" cy="360040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5724128" y="3140968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5774432" y="3140968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5846440" y="3140968"/>
            <a:ext cx="122312" cy="1223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0112" y="325478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魔法师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980728"/>
            <a:ext cx="741682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980728"/>
            <a:ext cx="74168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角色名字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00392" y="980728"/>
            <a:ext cx="3516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3608" y="1340768"/>
            <a:ext cx="1296144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43608" y="1349152"/>
            <a:ext cx="1296144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43608" y="1997224"/>
            <a:ext cx="1296144" cy="711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职业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2304256" cy="316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流程图: 联系 15"/>
          <p:cNvSpPr/>
          <p:nvPr/>
        </p:nvSpPr>
        <p:spPr>
          <a:xfrm>
            <a:off x="2483768" y="3284984"/>
            <a:ext cx="288032" cy="313184"/>
          </a:xfrm>
          <a:prstGeom prst="flowChartConnec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2987824" y="2539752"/>
            <a:ext cx="288032" cy="313184"/>
          </a:xfrm>
          <a:prstGeom prst="flowChartConnec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3491880" y="2276872"/>
            <a:ext cx="288032" cy="313184"/>
          </a:xfrm>
          <a:prstGeom prst="flowChartConnec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4211960" y="2539752"/>
            <a:ext cx="288032" cy="313184"/>
          </a:xfrm>
          <a:prstGeom prst="flowChartConnec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700808"/>
            <a:ext cx="1656184" cy="326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5868144" y="1916832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当前选择的职业有光圈转动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点击某个职业后弹出职业信息板</a:t>
            </a:r>
            <a:endParaRPr lang="zh-CN" altLang="en-US" dirty="0"/>
          </a:p>
        </p:txBody>
      </p:sp>
      <p:sp>
        <p:nvSpPr>
          <p:cNvPr id="30" name="矩形标注 29"/>
          <p:cNvSpPr/>
          <p:nvPr/>
        </p:nvSpPr>
        <p:spPr>
          <a:xfrm flipV="1">
            <a:off x="5004048" y="3356992"/>
            <a:ext cx="1656184" cy="648072"/>
          </a:xfrm>
          <a:prstGeom prst="wedgeRectCallout">
            <a:avLst>
              <a:gd name="adj1" fmla="val -24474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76056" y="3429000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攻击</a:t>
            </a:r>
            <a:r>
              <a:rPr lang="en-US" altLang="zh-CN" sz="1000" dirty="0" smtClean="0"/>
              <a:t>+2/4/6 </a:t>
            </a:r>
            <a:r>
              <a:rPr lang="zh-CN" altLang="en-US" sz="1000" dirty="0" smtClean="0"/>
              <a:t>生命</a:t>
            </a:r>
            <a:r>
              <a:rPr lang="en-US" altLang="zh-CN" sz="1000" dirty="0" smtClean="0"/>
              <a:t>+20/40/60 </a:t>
            </a:r>
            <a:r>
              <a:rPr lang="zh-CN" altLang="en-US" sz="1000" dirty="0" smtClean="0"/>
              <a:t>触发死亡时，生命变为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，无敌</a:t>
            </a:r>
            <a:r>
              <a:rPr lang="en-US" altLang="zh-CN" sz="1000" dirty="0" smtClean="0"/>
              <a:t>5/6/7</a:t>
            </a:r>
            <a:r>
              <a:rPr lang="zh-CN" altLang="en-US" sz="1000" dirty="0" smtClean="0"/>
              <a:t>秒，冷却</a:t>
            </a:r>
            <a:r>
              <a:rPr lang="en-US" altLang="zh-CN" sz="1000" dirty="0" smtClean="0"/>
              <a:t>120</a:t>
            </a:r>
            <a:r>
              <a:rPr lang="zh-CN" altLang="en-US" sz="1000" dirty="0" smtClean="0"/>
              <a:t>秒</a:t>
            </a:r>
            <a:endParaRPr lang="zh-CN" altLang="en-US" sz="1000" dirty="0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3851920" y="2204864"/>
            <a:ext cx="2016224" cy="144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368</Words>
  <Application>Microsoft Office PowerPoint</Application>
  <PresentationFormat>全屏显示(4:3)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局内属性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45</cp:revision>
  <dcterms:created xsi:type="dcterms:W3CDTF">2017-03-23T09:03:30Z</dcterms:created>
  <dcterms:modified xsi:type="dcterms:W3CDTF">2017-03-25T07:10:42Z</dcterms:modified>
</cp:coreProperties>
</file>