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2017/3/27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2017/3/27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2017/3/27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2017/3/27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548680"/>
            <a:ext cx="712879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15616" y="548680"/>
            <a:ext cx="7128792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成就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15616" y="980728"/>
            <a:ext cx="1080120" cy="475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15616" y="980728"/>
            <a:ext cx="1080120" cy="56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账号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15616" y="1556792"/>
            <a:ext cx="1080120" cy="56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战场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15616" y="2141240"/>
            <a:ext cx="1080120" cy="56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击杀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15616" y="2708920"/>
            <a:ext cx="1080120" cy="56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技能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15616" y="3284984"/>
            <a:ext cx="1080120" cy="56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特殊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15616" y="5229200"/>
            <a:ext cx="7128792" cy="51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我的成就点数       </a:t>
            </a:r>
            <a:r>
              <a:rPr lang="en-US" altLang="zh-CN" dirty="0" smtClean="0"/>
              <a:t>99999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339752" y="1124744"/>
            <a:ext cx="576064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483768" y="1196752"/>
            <a:ext cx="711696" cy="728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成就图标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3848" y="1188621"/>
            <a:ext cx="34563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名字                                    </a:t>
            </a:r>
            <a:endParaRPr lang="en-US" altLang="zh-CN" dirty="0" smtClean="0"/>
          </a:p>
          <a:p>
            <a:r>
              <a:rPr lang="zh-CN" altLang="en-US" sz="1400" dirty="0" smtClean="0"/>
              <a:t>条件</a:t>
            </a:r>
            <a:r>
              <a:rPr lang="en-US" altLang="zh-CN" sz="1400" dirty="0" smtClean="0"/>
              <a:t>XXXXXXXXXXXXXXXXXXXXXXXXXX</a:t>
            </a:r>
            <a:endParaRPr lang="en-US" altLang="zh-CN" sz="1400" dirty="0" smtClean="0"/>
          </a:p>
          <a:p>
            <a:r>
              <a:rPr lang="zh-CN" altLang="en-US" sz="1400" dirty="0" smtClean="0"/>
              <a:t>进度     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3707904" y="1764432"/>
            <a:ext cx="2232248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7164288" y="1556792"/>
            <a:ext cx="7837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领取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92280" y="1249015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成就点  </a:t>
            </a:r>
            <a:r>
              <a:rPr lang="en-US" altLang="zh-CN" sz="1400" dirty="0" smtClean="0"/>
              <a:t>+1</a:t>
            </a:r>
            <a:r>
              <a:rPr lang="zh-CN" altLang="en-US" sz="1400" dirty="0" smtClean="0"/>
              <a:t>  </a:t>
            </a:r>
            <a:endParaRPr lang="zh-CN" altLang="en-US" sz="1400" dirty="0"/>
          </a:p>
        </p:txBody>
      </p:sp>
      <p:sp>
        <p:nvSpPr>
          <p:cNvPr id="19" name="圆角矩形 18"/>
          <p:cNvSpPr/>
          <p:nvPr/>
        </p:nvSpPr>
        <p:spPr>
          <a:xfrm>
            <a:off x="7092280" y="5301208"/>
            <a:ext cx="100811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成就奖励</a:t>
            </a:r>
            <a:endParaRPr lang="zh-CN" altLang="en-US" sz="1400" dirty="0"/>
          </a:p>
        </p:txBody>
      </p:sp>
      <p:sp>
        <p:nvSpPr>
          <p:cNvPr id="20" name="圆角矩形 19"/>
          <p:cNvSpPr/>
          <p:nvPr/>
        </p:nvSpPr>
        <p:spPr>
          <a:xfrm>
            <a:off x="2339752" y="2132856"/>
            <a:ext cx="576064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2483768" y="2204864"/>
            <a:ext cx="711696" cy="728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成就图标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03848" y="2196733"/>
            <a:ext cx="33123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名字                                    </a:t>
            </a:r>
            <a:endParaRPr lang="en-US" altLang="zh-CN" dirty="0" smtClean="0"/>
          </a:p>
          <a:p>
            <a:r>
              <a:rPr lang="zh-CN" altLang="en-US" sz="1400" dirty="0" smtClean="0"/>
              <a:t>条件</a:t>
            </a:r>
            <a:r>
              <a:rPr lang="en-US" altLang="zh-CN" sz="1400" dirty="0" smtClean="0"/>
              <a:t>XXXXXXXXXXXXXXXXXXXXXXXXXXX</a:t>
            </a:r>
            <a:endParaRPr lang="en-US" altLang="zh-CN" sz="1400" dirty="0" smtClean="0"/>
          </a:p>
          <a:p>
            <a:r>
              <a:rPr lang="zh-CN" altLang="en-US" sz="1400" dirty="0" smtClean="0"/>
              <a:t>进度     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3707904" y="2772544"/>
            <a:ext cx="2232248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164288" y="2564904"/>
            <a:ext cx="7837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领取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92280" y="2257127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成就点  </a:t>
            </a:r>
            <a:r>
              <a:rPr lang="en-US" altLang="zh-CN" sz="1400" dirty="0" smtClean="0"/>
              <a:t>+1</a:t>
            </a:r>
            <a:r>
              <a:rPr lang="zh-CN" altLang="en-US" sz="1400" dirty="0" smtClean="0"/>
              <a:t>  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7812360" y="548680"/>
            <a:ext cx="423664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308576" y="2204864"/>
            <a:ext cx="711696" cy="728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奖励图标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548680"/>
            <a:ext cx="712879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15616" y="548680"/>
            <a:ext cx="7128792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成就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15616" y="980728"/>
            <a:ext cx="1080120" cy="475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15616" y="980728"/>
            <a:ext cx="1080120" cy="56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15616" y="5229200"/>
            <a:ext cx="7128792" cy="51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我的成就点数       </a:t>
            </a:r>
            <a:r>
              <a:rPr lang="en-US" altLang="zh-CN" dirty="0" smtClean="0"/>
              <a:t>99999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7092280" y="5301208"/>
            <a:ext cx="100811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查看成就</a:t>
            </a:r>
            <a:endParaRPr lang="zh-CN" altLang="en-US" sz="1400" dirty="0"/>
          </a:p>
        </p:txBody>
      </p:sp>
      <p:sp>
        <p:nvSpPr>
          <p:cNvPr id="20" name="圆角矩形 19"/>
          <p:cNvSpPr/>
          <p:nvPr/>
        </p:nvSpPr>
        <p:spPr>
          <a:xfrm>
            <a:off x="2411760" y="1124744"/>
            <a:ext cx="568863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7812360" y="548680"/>
            <a:ext cx="423664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3491880" y="1260376"/>
            <a:ext cx="711696" cy="656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4355976" y="1268760"/>
            <a:ext cx="711696" cy="656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5220072" y="1268760"/>
            <a:ext cx="711696" cy="656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6084168" y="1268760"/>
            <a:ext cx="711696" cy="656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7020272" y="1412776"/>
            <a:ext cx="100811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领取</a:t>
            </a:r>
            <a:endParaRPr lang="zh-CN" altLang="en-US" sz="1400" dirty="0"/>
          </a:p>
        </p:txBody>
      </p:sp>
      <p:sp>
        <p:nvSpPr>
          <p:cNvPr id="34" name="圆角矩形 33"/>
          <p:cNvSpPr/>
          <p:nvPr/>
        </p:nvSpPr>
        <p:spPr>
          <a:xfrm>
            <a:off x="2411760" y="2060848"/>
            <a:ext cx="568863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3491880" y="2196480"/>
            <a:ext cx="711696" cy="656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4355976" y="2204864"/>
            <a:ext cx="711696" cy="656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5220072" y="2204864"/>
            <a:ext cx="711696" cy="656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6084168" y="2204864"/>
            <a:ext cx="711696" cy="656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7020272" y="2348880"/>
            <a:ext cx="100811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领取</a:t>
            </a:r>
            <a:endParaRPr lang="zh-CN" altLang="en-US" sz="1400" dirty="0"/>
          </a:p>
        </p:txBody>
      </p:sp>
      <p:sp>
        <p:nvSpPr>
          <p:cNvPr id="40" name="圆角矩形 39"/>
          <p:cNvSpPr/>
          <p:nvPr/>
        </p:nvSpPr>
        <p:spPr>
          <a:xfrm>
            <a:off x="2411760" y="3068960"/>
            <a:ext cx="568863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3491880" y="3204592"/>
            <a:ext cx="711696" cy="656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4355976" y="3212976"/>
            <a:ext cx="711696" cy="656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5220072" y="3212976"/>
            <a:ext cx="711696" cy="656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6084168" y="3212976"/>
            <a:ext cx="711696" cy="656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483768" y="1412776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累计成就点</a:t>
            </a:r>
            <a:endParaRPr lang="en-US" altLang="zh-CN" sz="1100" dirty="0" smtClean="0"/>
          </a:p>
          <a:p>
            <a:r>
              <a:rPr lang="en-US" altLang="zh-CN" sz="1100" dirty="0" smtClean="0"/>
              <a:t>         99</a:t>
            </a:r>
            <a:endParaRPr lang="zh-CN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2483768" y="2350041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累计成就点</a:t>
            </a:r>
            <a:endParaRPr lang="en-US" altLang="zh-CN" sz="1100" dirty="0" smtClean="0"/>
          </a:p>
          <a:p>
            <a:r>
              <a:rPr lang="en-US" altLang="zh-CN" sz="1100" dirty="0" smtClean="0"/>
              <a:t>         199</a:t>
            </a:r>
            <a:endParaRPr lang="zh-CN" alt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2483768" y="3358153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累计成就点</a:t>
            </a:r>
            <a:endParaRPr lang="en-US" altLang="zh-CN" sz="1100" dirty="0" smtClean="0"/>
          </a:p>
          <a:p>
            <a:r>
              <a:rPr lang="en-US" altLang="zh-CN" sz="1100" dirty="0" smtClean="0"/>
              <a:t>         299</a:t>
            </a:r>
            <a:endParaRPr lang="zh-CN" alt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66</Words>
  <Application>Microsoft Office PowerPoint</Application>
  <PresentationFormat>全屏显示(4:3)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8</cp:revision>
  <dcterms:created xsi:type="dcterms:W3CDTF">2017-03-24T11:50:49Z</dcterms:created>
  <dcterms:modified xsi:type="dcterms:W3CDTF">2017-03-27T06:36:14Z</dcterms:modified>
</cp:coreProperties>
</file>