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8234426" cy="556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没有可装备的道具时，点击装备按钮，弹出提示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76872"/>
            <a:ext cx="39052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51720" y="620688"/>
            <a:ext cx="46805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账户内钻石不足，是否前往充值？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051720" y="620688"/>
            <a:ext cx="468052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771800" y="2348880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48064" y="2348880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钻石不足提示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51720" y="4121696"/>
            <a:ext cx="46805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缺少改名卡，是否前往商城购买？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051720" y="4121696"/>
            <a:ext cx="468052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71800" y="5849888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148064" y="5849888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35010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改名卡不足提示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邮件界面，一键领取和一键删除按钮点击后提示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9712" y="836712"/>
            <a:ext cx="46805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哇，只要动一下手指就可以把所有邮件里的宝贝都拿走，何乐而不为呢！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979712" y="836712"/>
            <a:ext cx="468052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699792" y="2564904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76056" y="2564904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79712" y="3789040"/>
            <a:ext cx="46805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这样一来，所有读过的邮件都可以清除干净了！别担心，没有领取附件的邮件还是会等您领取的哦</a:t>
            </a:r>
            <a:r>
              <a:rPr lang="en-US" altLang="zh-CN" sz="1400" dirty="0" smtClean="0"/>
              <a:t>~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979712" y="3789040"/>
            <a:ext cx="468052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699792" y="5517232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076056" y="5517232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953344"/>
            <a:ext cx="46805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缺少喇叭，</a:t>
            </a:r>
            <a:r>
              <a:rPr lang="zh-CN" altLang="en-US" sz="1400" dirty="0" smtClean="0"/>
              <a:t>是否前往商城购买？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979712" y="953344"/>
            <a:ext cx="468052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9792" y="268153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76056" y="2681536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326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喇叭不足</a:t>
            </a:r>
            <a:r>
              <a:rPr lang="zh-CN" altLang="en-US" dirty="0" smtClean="0"/>
              <a:t>提示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131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道具</dc:title>
  <dc:creator>Administrator</dc:creator>
  <cp:lastModifiedBy>Administrator</cp:lastModifiedBy>
  <cp:revision>13</cp:revision>
  <dcterms:created xsi:type="dcterms:W3CDTF">2017-03-22T14:08:17Z</dcterms:created>
  <dcterms:modified xsi:type="dcterms:W3CDTF">2017-03-23T09:03:06Z</dcterms:modified>
</cp:coreProperties>
</file>