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2017/3/7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124744"/>
            <a:ext cx="42862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63688" y="1412776"/>
            <a:ext cx="5400600" cy="3312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3688" y="1412776"/>
            <a:ext cx="5400600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登录奖励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339752" y="285293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第一天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3563888" y="285293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第二天</a:t>
            </a:r>
            <a:endParaRPr lang="zh-CN" altLang="en-US" sz="1100" dirty="0"/>
          </a:p>
        </p:txBody>
      </p:sp>
      <p:sp>
        <p:nvSpPr>
          <p:cNvPr id="15" name="矩形 14"/>
          <p:cNvSpPr/>
          <p:nvPr/>
        </p:nvSpPr>
        <p:spPr>
          <a:xfrm>
            <a:off x="4788024" y="285293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第三天</a:t>
            </a:r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6012160" y="285293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第四天</a:t>
            </a:r>
            <a:endParaRPr lang="zh-CN" altLang="en-US" sz="1100" dirty="0"/>
          </a:p>
        </p:txBody>
      </p:sp>
      <p:sp>
        <p:nvSpPr>
          <p:cNvPr id="17" name="矩形 16"/>
          <p:cNvSpPr/>
          <p:nvPr/>
        </p:nvSpPr>
        <p:spPr>
          <a:xfrm>
            <a:off x="2915816" y="393305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第五天</a:t>
            </a:r>
            <a:endParaRPr lang="zh-CN" altLang="en-US" sz="1100" dirty="0"/>
          </a:p>
        </p:txBody>
      </p:sp>
      <p:sp>
        <p:nvSpPr>
          <p:cNvPr id="18" name="矩形 17"/>
          <p:cNvSpPr/>
          <p:nvPr/>
        </p:nvSpPr>
        <p:spPr>
          <a:xfrm>
            <a:off x="4139952" y="393305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第六天</a:t>
            </a:r>
            <a:endParaRPr lang="zh-CN" altLang="en-US" sz="1100" dirty="0"/>
          </a:p>
        </p:txBody>
      </p:sp>
      <p:sp>
        <p:nvSpPr>
          <p:cNvPr id="19" name="矩形 18"/>
          <p:cNvSpPr/>
          <p:nvPr/>
        </p:nvSpPr>
        <p:spPr>
          <a:xfrm>
            <a:off x="5364088" y="3933056"/>
            <a:ext cx="72008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/>
              <a:t>第七天</a:t>
            </a:r>
            <a:endParaRPr lang="zh-CN" altLang="en-US" sz="1100" dirty="0"/>
          </a:p>
        </p:txBody>
      </p:sp>
      <p:sp>
        <p:nvSpPr>
          <p:cNvPr id="21" name="圆角矩形 20"/>
          <p:cNvSpPr/>
          <p:nvPr/>
        </p:nvSpPr>
        <p:spPr>
          <a:xfrm>
            <a:off x="2267744" y="1988840"/>
            <a:ext cx="792088" cy="792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2" name="圆角矩形 21"/>
          <p:cNvSpPr/>
          <p:nvPr/>
        </p:nvSpPr>
        <p:spPr>
          <a:xfrm>
            <a:off x="3491880" y="1988840"/>
            <a:ext cx="792088" cy="79208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23" name="圆角矩形 22"/>
          <p:cNvSpPr/>
          <p:nvPr/>
        </p:nvSpPr>
        <p:spPr>
          <a:xfrm>
            <a:off x="4716016" y="1988840"/>
            <a:ext cx="792088" cy="792088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940152" y="1988840"/>
            <a:ext cx="7920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2843808" y="3068960"/>
            <a:ext cx="7920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067944" y="3068960"/>
            <a:ext cx="7920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5292080" y="3068960"/>
            <a:ext cx="792088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线形标注 1(无边框) 36"/>
          <p:cNvSpPr/>
          <p:nvPr/>
        </p:nvSpPr>
        <p:spPr>
          <a:xfrm>
            <a:off x="899592" y="4869160"/>
            <a:ext cx="3456384" cy="936104"/>
          </a:xfrm>
          <a:prstGeom prst="callout1">
            <a:avLst>
              <a:gd name="adj1" fmla="val -106171"/>
              <a:gd name="adj2" fmla="val 53640"/>
              <a:gd name="adj3" fmla="val 5426"/>
              <a:gd name="adj4" fmla="val 374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dirty="0" smtClean="0">
                <a:solidFill>
                  <a:schemeClr val="tx1"/>
                </a:solidFill>
              </a:rPr>
              <a:t>记录连续登录的天数</a:t>
            </a:r>
            <a:r>
              <a:rPr lang="zh-CN" altLang="en-US" sz="1400" dirty="0" smtClean="0">
                <a:solidFill>
                  <a:schemeClr val="tx1"/>
                </a:solidFill>
              </a:rPr>
              <a:t>，七天一次循环。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期间</a:t>
            </a:r>
            <a:r>
              <a:rPr lang="zh-CN" altLang="en-US" sz="1400" dirty="0" smtClean="0">
                <a:solidFill>
                  <a:schemeClr val="tx1"/>
                </a:solidFill>
              </a:rPr>
              <a:t>断开一天重新从</a:t>
            </a:r>
            <a:r>
              <a:rPr lang="zh-CN" altLang="en-US" sz="1400" dirty="0" smtClean="0">
                <a:solidFill>
                  <a:schemeClr val="tx1"/>
                </a:solidFill>
              </a:rPr>
              <a:t>第一天累计。</a:t>
            </a:r>
            <a:endParaRPr lang="en-US" altLang="zh-CN" sz="1400" dirty="0" smtClean="0">
              <a:solidFill>
                <a:schemeClr val="tx1"/>
              </a:solidFill>
            </a:endParaRPr>
          </a:p>
          <a:p>
            <a:r>
              <a:rPr lang="zh-CN" altLang="en-US" sz="1400" dirty="0" smtClean="0">
                <a:solidFill>
                  <a:schemeClr val="tx1"/>
                </a:solidFill>
              </a:rPr>
              <a:t>连续</a:t>
            </a:r>
            <a:r>
              <a:rPr lang="zh-CN" altLang="en-US" sz="1400" dirty="0" smtClean="0">
                <a:solidFill>
                  <a:schemeClr val="tx1"/>
                </a:solidFill>
              </a:rPr>
              <a:t>领取</a:t>
            </a:r>
            <a:r>
              <a:rPr lang="en-US" altLang="zh-CN" sz="1400" dirty="0" smtClean="0">
                <a:solidFill>
                  <a:schemeClr val="tx1"/>
                </a:solidFill>
              </a:rPr>
              <a:t>7</a:t>
            </a:r>
            <a:r>
              <a:rPr lang="zh-CN" altLang="en-US" sz="1400" dirty="0" smtClean="0">
                <a:solidFill>
                  <a:schemeClr val="tx1"/>
                </a:solidFill>
              </a:rPr>
              <a:t>天后</a:t>
            </a:r>
            <a:r>
              <a:rPr lang="zh-CN" altLang="en-US" sz="1400" dirty="0" smtClean="0">
                <a:solidFill>
                  <a:schemeClr val="tx1"/>
                </a:solidFill>
              </a:rPr>
              <a:t>，重新开始循环。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线形标注 1(无边框) 37"/>
          <p:cNvSpPr/>
          <p:nvPr/>
        </p:nvSpPr>
        <p:spPr>
          <a:xfrm>
            <a:off x="0" y="2708920"/>
            <a:ext cx="1547664" cy="936104"/>
          </a:xfrm>
          <a:prstGeom prst="callout1">
            <a:avLst>
              <a:gd name="adj1" fmla="val 37535"/>
              <a:gd name="adj2" fmla="val 92757"/>
              <a:gd name="adj3" fmla="val 729"/>
              <a:gd name="adj4" fmla="val 15565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领取过的奖励和过期奖励使用灰暗遮罩，绿色勾号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0" y="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每次登录游戏时，自动弹出此界面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732240" y="1412776"/>
            <a:ext cx="423664" cy="423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39" name="线形标注 1(无边框) 38"/>
          <p:cNvSpPr/>
          <p:nvPr/>
        </p:nvSpPr>
        <p:spPr>
          <a:xfrm>
            <a:off x="7559824" y="1916832"/>
            <a:ext cx="1584176" cy="936104"/>
          </a:xfrm>
          <a:prstGeom prst="callout1">
            <a:avLst>
              <a:gd name="adj1" fmla="val 68530"/>
              <a:gd name="adj2" fmla="val 9110"/>
              <a:gd name="adj3" fmla="val 84322"/>
              <a:gd name="adj4" fmla="val -1252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当天奖励点击领取获得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2483768" y="2060848"/>
            <a:ext cx="576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92D050"/>
                </a:solidFill>
              </a:rPr>
              <a:t>√</a:t>
            </a:r>
            <a:endParaRPr lang="zh-CN" altLang="en-US" sz="3600" b="1" dirty="0">
              <a:solidFill>
                <a:srgbClr val="92D050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067944" y="4221088"/>
            <a:ext cx="864096" cy="36004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领取</a:t>
            </a:r>
            <a:endParaRPr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3707904" y="2060848"/>
            <a:ext cx="5760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 smtClean="0">
                <a:solidFill>
                  <a:srgbClr val="92D050"/>
                </a:solidFill>
              </a:rPr>
              <a:t>√</a:t>
            </a:r>
            <a:endParaRPr lang="zh-CN" altLang="en-US" sz="3600" b="1" dirty="0">
              <a:solidFill>
                <a:srgbClr val="92D050"/>
              </a:solidFill>
            </a:endParaRPr>
          </a:p>
        </p:txBody>
      </p:sp>
      <p:sp>
        <p:nvSpPr>
          <p:cNvPr id="46" name="线形标注 1(无边框) 45"/>
          <p:cNvSpPr/>
          <p:nvPr/>
        </p:nvSpPr>
        <p:spPr>
          <a:xfrm>
            <a:off x="4860032" y="5013176"/>
            <a:ext cx="3456384" cy="936104"/>
          </a:xfrm>
          <a:prstGeom prst="callout1">
            <a:avLst>
              <a:gd name="adj1" fmla="val -41363"/>
              <a:gd name="adj2" fmla="val 983"/>
              <a:gd name="adj3" fmla="val 5426"/>
              <a:gd name="adj4" fmla="val 3749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领取过后，按钮变灰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77</Words>
  <Application>Microsoft Office PowerPoint</Application>
  <PresentationFormat>全屏显示(4:3)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28</cp:revision>
  <dcterms:created xsi:type="dcterms:W3CDTF">2017-03-01T07:09:09Z</dcterms:created>
  <dcterms:modified xsi:type="dcterms:W3CDTF">2017-03-07T12:05:34Z</dcterms:modified>
</cp:coreProperties>
</file>