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C158-3215-41B2-9B49-088CAA6CC4A6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54EB-FB4B-43FD-A479-F6F5187819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54EB-FB4B-43FD-A479-F6F5187819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340768"/>
            <a:ext cx="4536504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340768"/>
            <a:ext cx="45365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95736" y="191683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公告图标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75856" y="191683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账号信息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55976" y="191683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声音图标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191683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分享图标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95736" y="299695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礼包码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275856" y="299695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官网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355976" y="299695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436096" y="299695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联系客服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95736" y="4077072"/>
            <a:ext cx="8640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论坛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84168" y="1340768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0892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系统公告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6256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打开外部链接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067944" y="3861048"/>
            <a:ext cx="2952328" cy="57606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04048" y="3861048"/>
            <a:ext cx="2016224" cy="50405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68144" y="3861048"/>
            <a:ext cx="1368152" cy="50405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0" idx="1"/>
          </p:cNvCxnSpPr>
          <p:nvPr/>
        </p:nvCxnSpPr>
        <p:spPr>
          <a:xfrm>
            <a:off x="3203848" y="4509120"/>
            <a:ext cx="3672408" cy="1126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340768"/>
            <a:ext cx="4536504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340768"/>
            <a:ext cx="45365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游戏公告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1340768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099890"/>
            <a:ext cx="395074" cy="3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03946"/>
            <a:ext cx="395074" cy="3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80010"/>
            <a:ext cx="395074" cy="3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915816" y="20515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紧急维护补偿奖励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868144" y="20608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771800" y="2420888"/>
            <a:ext cx="3024336" cy="0"/>
          </a:xfrm>
          <a:prstGeom prst="line">
            <a:avLst/>
          </a:prstGeom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340768"/>
            <a:ext cx="4968552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340768"/>
            <a:ext cx="496855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游戏公告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6216" y="1340768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772816"/>
            <a:ext cx="45365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           紧急</a:t>
            </a:r>
            <a:r>
              <a:rPr lang="zh-CN" altLang="en-US" sz="1600" dirty="0" smtClean="0"/>
              <a:t>维护补偿</a:t>
            </a:r>
            <a:r>
              <a:rPr lang="zh-CN" altLang="en-US" sz="1600" dirty="0" smtClean="0"/>
              <a:t>奖励</a:t>
            </a:r>
            <a:endParaRPr lang="en-US" altLang="zh-CN" sz="1600" dirty="0" smtClean="0"/>
          </a:p>
          <a:p>
            <a:pPr algn="ctr"/>
            <a:r>
              <a:rPr lang="en-US" altLang="zh-CN" sz="1200" dirty="0" smtClean="0"/>
              <a:t>              2017.3.27</a:t>
            </a:r>
          </a:p>
          <a:p>
            <a:pPr algn="ctr"/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        【</a:t>
            </a:r>
            <a:r>
              <a:rPr lang="zh-CN" altLang="en-US" sz="1200" dirty="0" smtClean="0"/>
              <a:t>功能更新</a:t>
            </a:r>
            <a:r>
              <a:rPr lang="en-US" altLang="zh-CN" sz="1200" dirty="0" smtClean="0"/>
              <a:t>】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          1</a:t>
            </a:r>
            <a:r>
              <a:rPr lang="zh-CN" altLang="en-US" sz="1200" dirty="0" smtClean="0"/>
              <a:t>、领取奖励领取领取</a:t>
            </a:r>
            <a:r>
              <a:rPr lang="zh-CN" altLang="en-US" sz="1200" dirty="0" smtClean="0"/>
              <a:t>领取奖励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endParaRPr lang="en-US" altLang="zh-CN" sz="1200" dirty="0" smtClean="0"/>
          </a:p>
          <a:p>
            <a:r>
              <a:rPr lang="zh-CN" altLang="en-US" sz="1200" dirty="0" smtClean="0"/>
              <a:t>                         领取奖励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r>
              <a:rPr lang="zh-CN" altLang="en-US" sz="1200" dirty="0" smtClean="0"/>
              <a:t>领取</a:t>
            </a:r>
            <a:r>
              <a:rPr lang="zh-CN" altLang="en-US" sz="1200" dirty="0" smtClean="0"/>
              <a:t>奖励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          2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领取奖励领取领取领取奖励领取领取奖励领取奖励</a:t>
            </a:r>
            <a:endParaRPr lang="en-US" altLang="zh-CN" sz="1200" dirty="0" smtClean="0"/>
          </a:p>
          <a:p>
            <a:r>
              <a:rPr lang="zh-CN" altLang="en-US" sz="1200" dirty="0" smtClean="0"/>
              <a:t>                         领取奖励领取奖励领取奖励领取奖励领取奖励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627784" y="4293096"/>
            <a:ext cx="374441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443711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16632"/>
            <a:ext cx="56578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95936" y="18390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帐号信息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4005064"/>
            <a:ext cx="45365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1760" y="4005064"/>
            <a:ext cx="45365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声音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6216" y="4005064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941168"/>
            <a:ext cx="32194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23728" y="116632"/>
            <a:ext cx="453650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23728" y="116632"/>
            <a:ext cx="45365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28184" y="116632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339752" y="764704"/>
            <a:ext cx="40324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分享到微信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339752" y="1700808"/>
            <a:ext cx="40324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339752" y="2708920"/>
            <a:ext cx="40324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483768" y="836712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83768" y="1772816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123728" y="4077072"/>
            <a:ext cx="45365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23728" y="4077072"/>
            <a:ext cx="45365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礼包码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228184" y="4077072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555776" y="5301208"/>
            <a:ext cx="38164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点击输入礼包码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95936" y="5877272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47158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输入正确的礼包码，可获得奖励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全屏显示(4:3)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2017-03-24T08:39:48Z</dcterms:created>
  <dcterms:modified xsi:type="dcterms:W3CDTF">2017-03-27T08:47:54Z</dcterms:modified>
</cp:coreProperties>
</file>