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7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Documents\Tencent Files\422486998\Image\C2C\O45IB$711N3LZ_I_V%2LT4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8640"/>
            <a:ext cx="771525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915816" y="49411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字体大小，颜色，底板路径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340768"/>
            <a:ext cx="53149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加号 4"/>
          <p:cNvSpPr/>
          <p:nvPr/>
        </p:nvSpPr>
        <p:spPr>
          <a:xfrm>
            <a:off x="2771800" y="2636912"/>
            <a:ext cx="216024" cy="216024"/>
          </a:xfrm>
          <a:prstGeom prst="mathPlus">
            <a:avLst/>
          </a:prstGeom>
          <a:solidFill>
            <a:srgbClr val="FFC0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加号 5"/>
          <p:cNvSpPr/>
          <p:nvPr/>
        </p:nvSpPr>
        <p:spPr>
          <a:xfrm>
            <a:off x="2771800" y="1916832"/>
            <a:ext cx="216024" cy="216024"/>
          </a:xfrm>
          <a:prstGeom prst="mathPlus">
            <a:avLst/>
          </a:prstGeom>
          <a:solidFill>
            <a:srgbClr val="FFC0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979712" y="2132856"/>
            <a:ext cx="792088" cy="11521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356992"/>
            <a:ext cx="21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新增技能可升级状态的图标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620688"/>
            <a:ext cx="6746651" cy="457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流程图: 联系 4"/>
          <p:cNvSpPr/>
          <p:nvPr/>
        </p:nvSpPr>
        <p:spPr>
          <a:xfrm>
            <a:off x="6660232" y="3068960"/>
            <a:ext cx="360040" cy="385192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6876256" y="3501008"/>
            <a:ext cx="288032" cy="19442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0192" y="5517232"/>
            <a:ext cx="284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新增小的技能圆圈，表示最新捡到的技能道具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35896" y="4797152"/>
            <a:ext cx="28803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5936" y="4797152"/>
            <a:ext cx="28803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55976" y="4797152"/>
            <a:ext cx="28803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16016" y="4797152"/>
            <a:ext cx="28803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76056" y="4797152"/>
            <a:ext cx="28803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endCxn id="13" idx="1"/>
          </p:cNvCxnSpPr>
          <p:nvPr/>
        </p:nvCxnSpPr>
        <p:spPr>
          <a:xfrm flipV="1">
            <a:off x="3347864" y="4941168"/>
            <a:ext cx="648072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95736" y="5589240"/>
            <a:ext cx="2843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新增五个普通能力图标</a:t>
            </a:r>
            <a:endParaRPr lang="en-US" altLang="zh-CN" dirty="0" smtClean="0"/>
          </a:p>
          <a:p>
            <a:r>
              <a:rPr lang="zh-CN" altLang="en-US" dirty="0" smtClean="0"/>
              <a:t>剑，弹弓，极速球，多重球，飞鞋</a:t>
            </a:r>
            <a:endParaRPr lang="zh-CN" altLang="en-US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89240"/>
            <a:ext cx="1402217" cy="109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25144"/>
            <a:ext cx="1136665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3088" y="1271588"/>
            <a:ext cx="54578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139952" y="2060848"/>
            <a:ext cx="1656184" cy="648072"/>
          </a:xfrm>
          <a:prstGeom prst="rect">
            <a:avLst/>
          </a:prstGeom>
          <a:solidFill>
            <a:schemeClr val="tx2">
              <a:lumMod val="75000"/>
              <a:alpha val="78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天赋说明文字，巴拉巴拉吧巴拉巴拉吧巴拉巴拉吧巴拉巴拉吧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技能类图标</a:t>
            </a:r>
            <a:endParaRPr lang="zh-CN" altLang="en-US" dirty="0"/>
          </a:p>
        </p:txBody>
      </p:sp>
      <p:pic>
        <p:nvPicPr>
          <p:cNvPr id="15361" name="Picture 1" descr="C:\Users\Administrator\AppData\Roaming\Tencent\Users\422486998\QQ\WinTemp\RichOle\0F0H2AKS6O_{%MJ4$(~7TR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424936" cy="149866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7584" y="234888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冰棍，暴风雪，滚雪球，恶魔球，龙卷风，墨水球，电球，陨石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924944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战斗过程                                               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商城                                                </a:t>
            </a:r>
            <a:r>
              <a:rPr lang="en-US" altLang="zh-CN" dirty="0" smtClean="0"/>
              <a:t>3.</a:t>
            </a:r>
            <a:r>
              <a:rPr lang="zh-CN" altLang="en-US" dirty="0" smtClean="0"/>
              <a:t>装备区</a:t>
            </a:r>
            <a:endParaRPr lang="en-US" altLang="zh-CN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356992"/>
            <a:ext cx="3546743" cy="2093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3501008"/>
            <a:ext cx="22860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356992"/>
            <a:ext cx="2532163" cy="208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7826" y="871538"/>
            <a:ext cx="36385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336901" y="1700808"/>
            <a:ext cx="302433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347864" y="2132856"/>
            <a:ext cx="1205061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256490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进度条设计，文字字体和颜色设计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794226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508104" y="2132856"/>
            <a:ext cx="187220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067944" y="2924944"/>
            <a:ext cx="1584176" cy="30963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47864" y="60932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黑色的进度条左端做成向右凹进去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8" y="552450"/>
            <a:ext cx="7551737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64088" y="1700808"/>
            <a:ext cx="194421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68144" y="5733256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icrosoft YaHei UI" pitchFamily="34" charset="-122"/>
                <a:ea typeface="Microsoft YaHei UI" pitchFamily="34" charset="-122"/>
              </a:rPr>
              <a:t>赛季剩余时间    </a:t>
            </a:r>
            <a:r>
              <a:rPr lang="en-US" altLang="zh-CN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icrosoft YaHei UI" pitchFamily="34" charset="-122"/>
                <a:ea typeface="Microsoft YaHei UI" pitchFamily="34" charset="-122"/>
              </a:rPr>
              <a:t>20  </a:t>
            </a:r>
            <a:r>
              <a:rPr lang="zh-CN" alt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icrosoft YaHei UI" pitchFamily="34" charset="-122"/>
                <a:ea typeface="Microsoft YaHei UI" pitchFamily="34" charset="-122"/>
              </a:rPr>
              <a:t>天</a:t>
            </a:r>
            <a:endParaRPr lang="zh-CN" altLang="en-US" sz="1100" b="1" dirty="0">
              <a:solidFill>
                <a:schemeClr val="tx2">
                  <a:lumMod val="20000"/>
                  <a:lumOff val="80000"/>
                </a:schemeClr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8104" y="5301208"/>
            <a:ext cx="194421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92080" y="630002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增加赛季剩余时间说明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13407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调整界面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129</Words>
  <Application>Microsoft Office PowerPoint</Application>
  <PresentationFormat>全屏显示(4:3)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技能类图标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27</cp:revision>
  <dcterms:created xsi:type="dcterms:W3CDTF">2017-03-28T07:22:10Z</dcterms:created>
  <dcterms:modified xsi:type="dcterms:W3CDTF">2017-03-28T12:14:06Z</dcterms:modified>
</cp:coreProperties>
</file>