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7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F9D09-18DC-475A-A4F6-6D131AC8D0FA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4EAD2-C190-4CDB-A627-1C8C6118C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4EAD2-C190-4CDB-A627-1C8C6118C3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7" y="404664"/>
            <a:ext cx="9009063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979712" y="6093296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79712" y="638132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移除描述和金币显示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Documents\Tencent Files\422486998\Image\C2C\)74DPAJ)[CD3UTZ2(7TMTG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24744"/>
            <a:ext cx="6124575" cy="40957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1" y="3986394"/>
            <a:ext cx="648073" cy="30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933056"/>
            <a:ext cx="752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1772816"/>
            <a:ext cx="5040560" cy="40324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9672" y="1772816"/>
            <a:ext cx="5040560" cy="423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升星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28184" y="1772816"/>
            <a:ext cx="423664" cy="423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7357" y="2441451"/>
            <a:ext cx="752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sm_ico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012" y="2924944"/>
            <a:ext cx="300035" cy="275032"/>
          </a:xfrm>
          <a:prstGeom prst="rect">
            <a:avLst/>
          </a:prstGeom>
        </p:spPr>
      </p:pic>
      <p:pic>
        <p:nvPicPr>
          <p:cNvPr id="8" name="图片 7" descr="sm_ic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2492896"/>
            <a:ext cx="288032" cy="264029"/>
          </a:xfrm>
          <a:prstGeom prst="rect">
            <a:avLst/>
          </a:prstGeom>
        </p:spPr>
      </p:pic>
      <p:pic>
        <p:nvPicPr>
          <p:cNvPr id="9" name="图片 8" descr="dunpa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356992"/>
            <a:ext cx="360040" cy="288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39752" y="32129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黄</a:t>
            </a:r>
            <a:r>
              <a:rPr lang="zh-CN" altLang="en-US" dirty="0" smtClean="0">
                <a:solidFill>
                  <a:schemeClr val="bg1"/>
                </a:solidFill>
              </a:rPr>
              <a:t>盖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2" name="图片 11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83768" y="3573016"/>
            <a:ext cx="131167" cy="131167"/>
          </a:xfrm>
          <a:prstGeom prst="rect">
            <a:avLst/>
          </a:prstGeom>
        </p:spPr>
      </p:pic>
      <p:pic>
        <p:nvPicPr>
          <p:cNvPr id="13" name="图片 12" descr="star_icon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9752" y="3573016"/>
            <a:ext cx="131167" cy="131167"/>
          </a:xfrm>
          <a:prstGeom prst="rect">
            <a:avLst/>
          </a:prstGeom>
        </p:spPr>
      </p:pic>
      <p:pic>
        <p:nvPicPr>
          <p:cNvPr id="14" name="图片 13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4935" y="3573016"/>
            <a:ext cx="131167" cy="131167"/>
          </a:xfrm>
          <a:prstGeom prst="rect">
            <a:avLst/>
          </a:prstGeom>
        </p:spPr>
      </p:pic>
      <p:pic>
        <p:nvPicPr>
          <p:cNvPr id="15" name="图片 14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8951" y="3573016"/>
            <a:ext cx="131167" cy="131167"/>
          </a:xfrm>
          <a:prstGeom prst="rect">
            <a:avLst/>
          </a:prstGeom>
        </p:spPr>
      </p:pic>
      <p:pic>
        <p:nvPicPr>
          <p:cNvPr id="16" name="图片 15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2967" y="3573016"/>
            <a:ext cx="131167" cy="1311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83968" y="24208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800           840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10" name="图片 9" descr="v_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11960" y="4831268"/>
            <a:ext cx="334323" cy="320035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3707904" y="5204105"/>
            <a:ext cx="936104" cy="5040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升星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       800</a:t>
            </a:r>
            <a:endParaRPr lang="zh-CN" altLang="en-US" sz="1400" dirty="0"/>
          </a:p>
        </p:txBody>
      </p:sp>
      <p:pic>
        <p:nvPicPr>
          <p:cNvPr id="17" name="图片 16" descr="copper cash-icon36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26825" y="5420129"/>
            <a:ext cx="313127" cy="313127"/>
          </a:xfrm>
          <a:prstGeom prst="rect">
            <a:avLst/>
          </a:prstGeom>
        </p:spPr>
      </p:pic>
      <p:pic>
        <p:nvPicPr>
          <p:cNvPr id="32" name="图片 31" descr="star_icon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92152" y="3573016"/>
            <a:ext cx="131167" cy="13116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19872" y="4903276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账号经验                      </a:t>
            </a:r>
            <a:r>
              <a:rPr lang="en-US" altLang="zh-CN" sz="1050" dirty="0" smtClean="0">
                <a:solidFill>
                  <a:schemeClr val="bg1"/>
                </a:solidFill>
              </a:rPr>
              <a:t>+ 80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51373" y="3501008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endCxn id="13" idx="0"/>
          </p:cNvCxnSpPr>
          <p:nvPr/>
        </p:nvCxnSpPr>
        <p:spPr>
          <a:xfrm>
            <a:off x="1011213" y="2708920"/>
            <a:ext cx="1394123" cy="864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234888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新增的星星闪烁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>
            <a:off x="4788024" y="2492896"/>
            <a:ext cx="288032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83968" y="284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800           840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4788024" y="2915652"/>
            <a:ext cx="288032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283968" y="32849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800           840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4788024" y="3356992"/>
            <a:ext cx="288032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 descr="sfic_ghj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16167" y="3789040"/>
            <a:ext cx="367801" cy="367801"/>
          </a:xfrm>
          <a:prstGeom prst="rect">
            <a:avLst/>
          </a:prstGeom>
        </p:spPr>
      </p:pic>
      <p:pic>
        <p:nvPicPr>
          <p:cNvPr id="55" name="图片 54" descr="sfic_zsj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20048" y="4240833"/>
            <a:ext cx="363920" cy="36392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283968" y="37797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Lv1           Lv2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4788024" y="3851756"/>
            <a:ext cx="288032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283968" y="42210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Lv1           Lv2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4788024" y="4293096"/>
            <a:ext cx="288032" cy="21602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404664"/>
            <a:ext cx="9009063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 descr="v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5301208"/>
            <a:ext cx="167419" cy="248027"/>
          </a:xfrm>
          <a:prstGeom prst="rect">
            <a:avLst/>
          </a:prstGeom>
        </p:spPr>
      </p:pic>
      <p:pic>
        <p:nvPicPr>
          <p:cNvPr id="4" name="图片 3" descr="v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013176"/>
            <a:ext cx="118110" cy="248027"/>
          </a:xfrm>
          <a:prstGeom prst="rect">
            <a:avLst/>
          </a:prstGeom>
        </p:spPr>
      </p:pic>
      <p:pic>
        <p:nvPicPr>
          <p:cNvPr id="5" name="图片 4" descr="v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5229200"/>
            <a:ext cx="296416" cy="320035"/>
          </a:xfrm>
          <a:prstGeom prst="rect">
            <a:avLst/>
          </a:prstGeom>
        </p:spPr>
      </p:pic>
      <p:pic>
        <p:nvPicPr>
          <p:cNvPr id="6" name="图片 5" descr="v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4797152"/>
            <a:ext cx="223225" cy="2480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45523" y="4593369"/>
            <a:ext cx="136815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 rot="20321759">
            <a:off x="3232819" y="3775809"/>
            <a:ext cx="407723" cy="44749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 rot="20321759">
            <a:off x="2944787" y="3055729"/>
            <a:ext cx="407723" cy="44749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 rot="20321759">
            <a:off x="2047073" y="823479"/>
            <a:ext cx="407723" cy="44749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 rot="20321759">
            <a:off x="2623137" y="2263641"/>
            <a:ext cx="407723" cy="44749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20321759">
            <a:off x="2335106" y="1554572"/>
            <a:ext cx="407723" cy="44749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完成升星，播放经验增长动画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43608" y="1886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金币不足，金币数字红色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195736" y="1484784"/>
            <a:ext cx="5040560" cy="345638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195736" y="1484784"/>
            <a:ext cx="5040560" cy="423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升星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804248" y="1484784"/>
            <a:ext cx="423664" cy="423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204864"/>
            <a:ext cx="752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图片 38" descr="sm_ico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636912"/>
            <a:ext cx="457143" cy="419048"/>
          </a:xfrm>
          <a:prstGeom prst="rect">
            <a:avLst/>
          </a:prstGeom>
        </p:spPr>
      </p:pic>
      <p:pic>
        <p:nvPicPr>
          <p:cNvPr id="40" name="图片 39" descr="sm_ic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2132856"/>
            <a:ext cx="432048" cy="396044"/>
          </a:xfrm>
          <a:prstGeom prst="rect">
            <a:avLst/>
          </a:prstGeom>
        </p:spPr>
      </p:pic>
      <p:pic>
        <p:nvPicPr>
          <p:cNvPr id="41" name="图片 40" descr="dunpa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3212976"/>
            <a:ext cx="465508" cy="46550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876203" y="306896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黄盖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3" name="图片 42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20219" y="3501008"/>
            <a:ext cx="131167" cy="131167"/>
          </a:xfrm>
          <a:prstGeom prst="rect">
            <a:avLst/>
          </a:prstGeom>
        </p:spPr>
      </p:pic>
      <p:pic>
        <p:nvPicPr>
          <p:cNvPr id="44" name="图片 43" descr="star_icon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6203" y="3501008"/>
            <a:ext cx="131167" cy="131167"/>
          </a:xfrm>
          <a:prstGeom prst="rect">
            <a:avLst/>
          </a:prstGeom>
        </p:spPr>
      </p:pic>
      <p:pic>
        <p:nvPicPr>
          <p:cNvPr id="45" name="图片 44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51386" y="3501008"/>
            <a:ext cx="131167" cy="131167"/>
          </a:xfrm>
          <a:prstGeom prst="rect">
            <a:avLst/>
          </a:prstGeom>
        </p:spPr>
      </p:pic>
      <p:pic>
        <p:nvPicPr>
          <p:cNvPr id="46" name="图片 45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5402" y="3501008"/>
            <a:ext cx="131167" cy="131167"/>
          </a:xfrm>
          <a:prstGeom prst="rect">
            <a:avLst/>
          </a:prstGeom>
        </p:spPr>
      </p:pic>
      <p:pic>
        <p:nvPicPr>
          <p:cNvPr id="47" name="图片 46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9418" y="3501008"/>
            <a:ext cx="131167" cy="1311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788024" y="220486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生命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8024" y="27716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攻击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8024" y="33569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防御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3609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800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CN" dirty="0" smtClean="0">
                <a:solidFill>
                  <a:srgbClr val="92D050"/>
                </a:solidFill>
              </a:rPr>
              <a:t>+   40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6096" y="27809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250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CN" dirty="0" smtClean="0">
                <a:solidFill>
                  <a:srgbClr val="92D050"/>
                </a:solidFill>
              </a:rPr>
              <a:t>+   20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36096" y="32849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27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rgbClr val="92D050"/>
                </a:solidFill>
              </a:rPr>
              <a:t>+   1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54" name="图片 53" descr="v_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8024" y="3851756"/>
            <a:ext cx="360040" cy="320035"/>
          </a:xfrm>
          <a:prstGeom prst="rect">
            <a:avLst/>
          </a:prstGeom>
        </p:spPr>
      </p:pic>
      <p:sp>
        <p:nvSpPr>
          <p:cNvPr id="55" name="圆角矩形 54"/>
          <p:cNvSpPr/>
          <p:nvPr/>
        </p:nvSpPr>
        <p:spPr>
          <a:xfrm>
            <a:off x="4355976" y="4293096"/>
            <a:ext cx="936104" cy="5040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升星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800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56" name="图片 55" descr="copper cash-icon36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74897" y="4509120"/>
            <a:ext cx="313127" cy="313127"/>
          </a:xfrm>
          <a:prstGeom prst="rect">
            <a:avLst/>
          </a:prstGeom>
        </p:spPr>
      </p:pic>
      <p:pic>
        <p:nvPicPr>
          <p:cNvPr id="57" name="图片 56" descr="star_icon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28603" y="3501008"/>
            <a:ext cx="131167" cy="13116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995936" y="3923764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账号经验                      </a:t>
            </a:r>
            <a:r>
              <a:rPr lang="en-US" altLang="zh-CN" sz="1050" dirty="0" smtClean="0">
                <a:solidFill>
                  <a:schemeClr val="bg1"/>
                </a:solidFill>
              </a:rPr>
              <a:t>+ 80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43608" y="1886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角色碎片不足，按钮灰色，点击提示角色碎片不足</a:t>
            </a:r>
            <a:endParaRPr lang="zh-CN" altLang="en-US" dirty="0"/>
          </a:p>
        </p:txBody>
      </p:sp>
      <p:pic>
        <p:nvPicPr>
          <p:cNvPr id="35" name="图片 34" descr="labad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268760"/>
            <a:ext cx="4824536" cy="34285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059832" y="12594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需要收集更多的角色碎片哦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3728" y="1772816"/>
            <a:ext cx="5040560" cy="345638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123728" y="1772816"/>
            <a:ext cx="5040560" cy="423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升星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732240" y="1772816"/>
            <a:ext cx="423664" cy="423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492896"/>
            <a:ext cx="752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图片 40" descr="sm_ico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924944"/>
            <a:ext cx="457143" cy="419048"/>
          </a:xfrm>
          <a:prstGeom prst="rect">
            <a:avLst/>
          </a:prstGeom>
        </p:spPr>
      </p:pic>
      <p:pic>
        <p:nvPicPr>
          <p:cNvPr id="42" name="图片 41" descr="sm_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2420888"/>
            <a:ext cx="432048" cy="396044"/>
          </a:xfrm>
          <a:prstGeom prst="rect">
            <a:avLst/>
          </a:prstGeom>
        </p:spPr>
      </p:pic>
      <p:pic>
        <p:nvPicPr>
          <p:cNvPr id="43" name="图片 42" descr="dunpa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1960" y="3501008"/>
            <a:ext cx="465508" cy="4655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804195" y="335699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黄盖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5" name="图片 44" descr="star_bg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48211" y="3789040"/>
            <a:ext cx="131167" cy="131167"/>
          </a:xfrm>
          <a:prstGeom prst="rect">
            <a:avLst/>
          </a:prstGeom>
        </p:spPr>
      </p:pic>
      <p:pic>
        <p:nvPicPr>
          <p:cNvPr id="46" name="图片 45" descr="star_icon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04195" y="3789040"/>
            <a:ext cx="131167" cy="131167"/>
          </a:xfrm>
          <a:prstGeom prst="rect">
            <a:avLst/>
          </a:prstGeom>
        </p:spPr>
      </p:pic>
      <p:pic>
        <p:nvPicPr>
          <p:cNvPr id="47" name="图片 46" descr="star_bg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79378" y="3789040"/>
            <a:ext cx="131167" cy="131167"/>
          </a:xfrm>
          <a:prstGeom prst="rect">
            <a:avLst/>
          </a:prstGeom>
        </p:spPr>
      </p:pic>
      <p:pic>
        <p:nvPicPr>
          <p:cNvPr id="48" name="图片 47" descr="star_bg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23394" y="3789040"/>
            <a:ext cx="131167" cy="131167"/>
          </a:xfrm>
          <a:prstGeom prst="rect">
            <a:avLst/>
          </a:prstGeom>
        </p:spPr>
      </p:pic>
      <p:pic>
        <p:nvPicPr>
          <p:cNvPr id="49" name="图片 48" descr="star_bg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67410" y="3789040"/>
            <a:ext cx="131167" cy="13116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716016" y="249289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生命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16016" y="30596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攻击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6016" y="364502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防御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64088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800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CN" dirty="0" smtClean="0">
                <a:solidFill>
                  <a:srgbClr val="92D050"/>
                </a:solidFill>
              </a:rPr>
              <a:t>+   40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64088" y="30689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250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CN" dirty="0" smtClean="0">
                <a:solidFill>
                  <a:srgbClr val="92D050"/>
                </a:solidFill>
              </a:rPr>
              <a:t>+   20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64088" y="35730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27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rgbClr val="92D050"/>
                </a:solidFill>
              </a:rPr>
              <a:t>+   1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56" name="图片 55" descr="v_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16016" y="4139788"/>
            <a:ext cx="360040" cy="320035"/>
          </a:xfrm>
          <a:prstGeom prst="rect">
            <a:avLst/>
          </a:prstGeom>
        </p:spPr>
      </p:pic>
      <p:sp>
        <p:nvSpPr>
          <p:cNvPr id="57" name="圆角矩形 56"/>
          <p:cNvSpPr/>
          <p:nvPr/>
        </p:nvSpPr>
        <p:spPr>
          <a:xfrm>
            <a:off x="4283968" y="4581128"/>
            <a:ext cx="936104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升星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       800</a:t>
            </a:r>
            <a:endParaRPr lang="zh-CN" altLang="en-US" sz="1400" dirty="0"/>
          </a:p>
        </p:txBody>
      </p:sp>
      <p:pic>
        <p:nvPicPr>
          <p:cNvPr id="58" name="图片 57" descr="copper cash-icon3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02889" y="4797152"/>
            <a:ext cx="313127" cy="313127"/>
          </a:xfrm>
          <a:prstGeom prst="rect">
            <a:avLst/>
          </a:prstGeom>
        </p:spPr>
      </p:pic>
      <p:pic>
        <p:nvPicPr>
          <p:cNvPr id="59" name="图片 58" descr="star_icon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56595" y="3789040"/>
            <a:ext cx="131167" cy="13116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923928" y="4211796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账号经验                      </a:t>
            </a:r>
            <a:r>
              <a:rPr lang="en-US" altLang="zh-CN" sz="1050" dirty="0" smtClean="0">
                <a:solidFill>
                  <a:schemeClr val="bg1"/>
                </a:solidFill>
              </a:rPr>
              <a:t>+ 80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117</Words>
  <Application>Microsoft Office PowerPoint</Application>
  <PresentationFormat>全屏显示(4:3)</PresentationFormat>
  <Paragraphs>42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24</cp:revision>
  <dcterms:created xsi:type="dcterms:W3CDTF">2017-03-22T12:09:30Z</dcterms:created>
  <dcterms:modified xsi:type="dcterms:W3CDTF">2017-03-30T08:36:42Z</dcterms:modified>
</cp:coreProperties>
</file>