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1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19" y="260648"/>
            <a:ext cx="8237537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933056"/>
            <a:ext cx="295232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dunpa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4088" y="4653136"/>
            <a:ext cx="288032" cy="2880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80112" y="393305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生命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17" name="图片 16" descr="jdt-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6176" y="5445224"/>
            <a:ext cx="2160240" cy="2160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80112" y="430412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攻击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0112" y="466416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防御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80112" y="502420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移速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80112" y="538424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射程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22" name="图片 21" descr="sudu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03813" y="5013176"/>
            <a:ext cx="248307" cy="300278"/>
          </a:xfrm>
          <a:prstGeom prst="rect">
            <a:avLst/>
          </a:prstGeom>
        </p:spPr>
      </p:pic>
      <p:pic>
        <p:nvPicPr>
          <p:cNvPr id="23" name="图片 22" descr="s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18434" y="5373216"/>
            <a:ext cx="233686" cy="288032"/>
          </a:xfrm>
          <a:prstGeom prst="rect">
            <a:avLst/>
          </a:prstGeom>
        </p:spPr>
      </p:pic>
      <p:pic>
        <p:nvPicPr>
          <p:cNvPr id="29" name="图片 28" descr="sm_icon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64088" y="4293096"/>
            <a:ext cx="241119" cy="221026"/>
          </a:xfrm>
          <a:prstGeom prst="rect">
            <a:avLst/>
          </a:prstGeom>
        </p:spPr>
      </p:pic>
      <p:pic>
        <p:nvPicPr>
          <p:cNvPr id="30" name="图片 29" descr="sm_ic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64088" y="3933056"/>
            <a:ext cx="257800" cy="236316"/>
          </a:xfrm>
          <a:prstGeom prst="rect">
            <a:avLst/>
          </a:prstGeom>
        </p:spPr>
      </p:pic>
      <p:pic>
        <p:nvPicPr>
          <p:cNvPr id="32" name="图片 31" descr="jdtdi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28384" y="5449014"/>
            <a:ext cx="288032" cy="212233"/>
          </a:xfrm>
          <a:prstGeom prst="rect">
            <a:avLst/>
          </a:prstGeom>
        </p:spPr>
      </p:pic>
      <p:pic>
        <p:nvPicPr>
          <p:cNvPr id="33" name="图片 32" descr="jdt-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6176" y="5085184"/>
            <a:ext cx="2160240" cy="216024"/>
          </a:xfrm>
          <a:prstGeom prst="rect">
            <a:avLst/>
          </a:prstGeom>
        </p:spPr>
      </p:pic>
      <p:pic>
        <p:nvPicPr>
          <p:cNvPr id="34" name="图片 33" descr="jdtdi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40352" y="5088974"/>
            <a:ext cx="576064" cy="212233"/>
          </a:xfrm>
          <a:prstGeom prst="rect">
            <a:avLst/>
          </a:prstGeom>
        </p:spPr>
      </p:pic>
      <p:pic>
        <p:nvPicPr>
          <p:cNvPr id="70" name="图片 69" descr="jdt-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6176" y="4007907"/>
            <a:ext cx="2160240" cy="216024"/>
          </a:xfrm>
          <a:prstGeom prst="rect">
            <a:avLst/>
          </a:prstGeom>
        </p:spPr>
      </p:pic>
      <p:pic>
        <p:nvPicPr>
          <p:cNvPr id="71" name="图片 70" descr="jdtdi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40352" y="4005064"/>
            <a:ext cx="576065" cy="218867"/>
          </a:xfrm>
          <a:prstGeom prst="rect">
            <a:avLst/>
          </a:prstGeom>
        </p:spPr>
      </p:pic>
      <p:pic>
        <p:nvPicPr>
          <p:cNvPr id="72" name="图片 71" descr="jdt-g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40352" y="4005064"/>
            <a:ext cx="72008" cy="218866"/>
          </a:xfrm>
          <a:prstGeom prst="rect">
            <a:avLst/>
          </a:prstGeom>
        </p:spPr>
      </p:pic>
      <p:pic>
        <p:nvPicPr>
          <p:cNvPr id="149" name="图片 148" descr="jdt-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6176" y="4365104"/>
            <a:ext cx="2160240" cy="216024"/>
          </a:xfrm>
          <a:prstGeom prst="rect">
            <a:avLst/>
          </a:prstGeom>
        </p:spPr>
      </p:pic>
      <p:pic>
        <p:nvPicPr>
          <p:cNvPr id="150" name="图片 149" descr="jdtdi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52320" y="4362261"/>
            <a:ext cx="864097" cy="218867"/>
          </a:xfrm>
          <a:prstGeom prst="rect">
            <a:avLst/>
          </a:prstGeom>
        </p:spPr>
      </p:pic>
      <p:pic>
        <p:nvPicPr>
          <p:cNvPr id="151" name="图片 150" descr="jdt-g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80312" y="4362261"/>
            <a:ext cx="72008" cy="218866"/>
          </a:xfrm>
          <a:prstGeom prst="rect">
            <a:avLst/>
          </a:prstGeom>
        </p:spPr>
      </p:pic>
      <p:pic>
        <p:nvPicPr>
          <p:cNvPr id="152" name="图片 151" descr="jdt-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6176" y="4725144"/>
            <a:ext cx="2160240" cy="216024"/>
          </a:xfrm>
          <a:prstGeom prst="rect">
            <a:avLst/>
          </a:prstGeom>
        </p:spPr>
      </p:pic>
      <p:pic>
        <p:nvPicPr>
          <p:cNvPr id="153" name="图片 152" descr="jdtdi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76256" y="4722301"/>
            <a:ext cx="1440161" cy="218867"/>
          </a:xfrm>
          <a:prstGeom prst="rect">
            <a:avLst/>
          </a:prstGeom>
        </p:spPr>
      </p:pic>
      <p:pic>
        <p:nvPicPr>
          <p:cNvPr id="154" name="图片 153" descr="jdt-g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04248" y="4722301"/>
            <a:ext cx="72008" cy="2188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876256" y="394408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800/960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76256" y="429309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200/240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48264" y="465313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15/20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20272" y="50131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300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20272" y="537321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475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403648" y="1340768"/>
            <a:ext cx="6120680" cy="42484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sm_ico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1916832"/>
            <a:ext cx="342900" cy="31432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3059832" y="1916832"/>
            <a:ext cx="2232248" cy="2880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55776" y="191683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生命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191683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800 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+ 40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59832" y="1916832"/>
            <a:ext cx="936104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995936" y="1916832"/>
            <a:ext cx="144016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上箭头 32"/>
          <p:cNvSpPr/>
          <p:nvPr/>
        </p:nvSpPr>
        <p:spPr>
          <a:xfrm>
            <a:off x="5724128" y="3212976"/>
            <a:ext cx="288032" cy="288032"/>
          </a:xfrm>
          <a:prstGeom prst="upArrow">
            <a:avLst/>
          </a:prstGeom>
          <a:solidFill>
            <a:srgbClr val="00B05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 descr="sm_ico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3186683"/>
            <a:ext cx="342900" cy="314325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3059832" y="3186683"/>
            <a:ext cx="2232248" cy="2880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555776" y="318668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生命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92080" y="318668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840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59832" y="3186683"/>
            <a:ext cx="1080120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上箭头 39"/>
          <p:cNvSpPr/>
          <p:nvPr/>
        </p:nvSpPr>
        <p:spPr>
          <a:xfrm>
            <a:off x="5724128" y="3789040"/>
            <a:ext cx="288032" cy="288032"/>
          </a:xfrm>
          <a:prstGeom prst="upArrow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 descr="sm_ico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3834755"/>
            <a:ext cx="342900" cy="314325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3059832" y="3834755"/>
            <a:ext cx="2232248" cy="2880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555776" y="3834755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生命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92080" y="3834755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92D050"/>
                </a:solidFill>
              </a:rPr>
              <a:t>840</a:t>
            </a:r>
            <a:endParaRPr lang="zh-CN" altLang="en-US" sz="1400" b="1" dirty="0">
              <a:solidFill>
                <a:srgbClr val="92D05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59832" y="3834755"/>
            <a:ext cx="1080120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上箭头 45"/>
          <p:cNvSpPr/>
          <p:nvPr/>
        </p:nvSpPr>
        <p:spPr>
          <a:xfrm>
            <a:off x="5724128" y="4365104"/>
            <a:ext cx="288032" cy="288032"/>
          </a:xfrm>
          <a:prstGeom prst="upArrow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 descr="sm_ico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4482827"/>
            <a:ext cx="342900" cy="314325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3059832" y="4482827"/>
            <a:ext cx="2232248" cy="2880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555776" y="4482827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生命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2080" y="4482827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00B050"/>
                </a:solidFill>
              </a:rPr>
              <a:t>840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059832" y="4482827"/>
            <a:ext cx="1080120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上箭头 51"/>
          <p:cNvSpPr/>
          <p:nvPr/>
        </p:nvSpPr>
        <p:spPr>
          <a:xfrm>
            <a:off x="5724128" y="4941168"/>
            <a:ext cx="288032" cy="288032"/>
          </a:xfrm>
          <a:prstGeom prst="upArrow">
            <a:avLst/>
          </a:prstGeom>
          <a:solidFill>
            <a:srgbClr val="00B05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片 52" descr="sm_ico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5058891"/>
            <a:ext cx="342900" cy="314325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3059832" y="5058891"/>
            <a:ext cx="2232248" cy="2880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555776" y="505889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生命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92080" y="505889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840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059832" y="5058891"/>
            <a:ext cx="1080120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0"/>
            <a:ext cx="1895464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8840"/>
            <a:ext cx="2409032" cy="253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3175" y="0"/>
            <a:ext cx="27908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1988840"/>
            <a:ext cx="1979197" cy="71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42272" y="1844824"/>
            <a:ext cx="1841696" cy="116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22479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44208" y="2492896"/>
            <a:ext cx="25146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C:\Users\Administrator\Documents\Tencent Files\422486998\Image\C2C\]7F()`L188%$TI]ZII6T@Z9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99792" y="3068960"/>
            <a:ext cx="3448050" cy="1714500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83968" y="0"/>
            <a:ext cx="2010761" cy="184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23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33</cp:revision>
  <dcterms:created xsi:type="dcterms:W3CDTF">2017-03-02T07:40:03Z</dcterms:created>
  <dcterms:modified xsi:type="dcterms:W3CDTF">2017-03-29T07:22:47Z</dcterms:modified>
</cp:coreProperties>
</file>