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8" d="100"/>
          <a:sy n="108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388" y="685800"/>
            <a:ext cx="827563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221088"/>
            <a:ext cx="129614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big_tybutton_b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9952" y="4293096"/>
            <a:ext cx="1080120" cy="3600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83968" y="430412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切换账号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050" y="1143000"/>
            <a:ext cx="758031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75856" y="198884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</a:rPr>
              <a:t>雪球号：</a:t>
            </a:r>
            <a:r>
              <a:rPr lang="en-US" altLang="zh-CN" sz="1200" b="1" dirty="0" smtClean="0">
                <a:solidFill>
                  <a:schemeClr val="bg1"/>
                </a:solidFill>
              </a:rPr>
              <a:t>15648487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7664" y="1124744"/>
            <a:ext cx="612068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1124744"/>
            <a:ext cx="6120680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切换账号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08304" y="1124744"/>
            <a:ext cx="35165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572000" y="1700808"/>
            <a:ext cx="0" cy="259228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13"/>
          <p:cNvSpPr/>
          <p:nvPr/>
        </p:nvSpPr>
        <p:spPr>
          <a:xfrm>
            <a:off x="2627784" y="1988840"/>
            <a:ext cx="792088" cy="7452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29156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游客</a:t>
            </a:r>
            <a:r>
              <a:rPr lang="en-US" altLang="zh-CN" dirty="0" smtClean="0"/>
              <a:t>15648461365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39752" y="378904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切换账号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436096" y="378904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18448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注册成为正式用户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97080" y="2348880"/>
            <a:ext cx="3143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游客模式下的数据有丢失，被盗风险，为了保障你的虚拟财产安全，以及获得更完美的游戏体验，请及时注册成为正式用户。注册成功后可获得</a:t>
            </a:r>
            <a:r>
              <a:rPr lang="en-US" altLang="zh-CN" sz="1400" dirty="0" smtClean="0"/>
              <a:t>50</a:t>
            </a:r>
            <a:r>
              <a:rPr lang="zh-CN" altLang="en-US" sz="1400" dirty="0" smtClean="0"/>
              <a:t>个钻石。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148478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雪球号：</a:t>
            </a:r>
            <a:r>
              <a:rPr lang="en-US" altLang="zh-CN" sz="1200" dirty="0" smtClean="0"/>
              <a:t>15648461365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7664" y="1124744"/>
            <a:ext cx="612068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1124744"/>
            <a:ext cx="6120680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切换账号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08304" y="1124744"/>
            <a:ext cx="35165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14" name="流程图: 联系 13"/>
          <p:cNvSpPr/>
          <p:nvPr/>
        </p:nvSpPr>
        <p:spPr>
          <a:xfrm>
            <a:off x="4211960" y="1916832"/>
            <a:ext cx="792088" cy="7452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04" y="284364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游客</a:t>
            </a:r>
            <a:r>
              <a:rPr lang="en-US" altLang="zh-CN" dirty="0" smtClean="0"/>
              <a:t>15648461365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923928" y="3717032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切换账号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148478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雪球号：</a:t>
            </a:r>
            <a:r>
              <a:rPr lang="en-US" altLang="zh-CN" sz="1200" dirty="0" smtClean="0"/>
              <a:t>15648461365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7664" y="1124744"/>
            <a:ext cx="612068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1124744"/>
            <a:ext cx="6120680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账号设置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08304" y="1124744"/>
            <a:ext cx="35165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572000" y="1700808"/>
            <a:ext cx="0" cy="259228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13"/>
          <p:cNvSpPr/>
          <p:nvPr/>
        </p:nvSpPr>
        <p:spPr>
          <a:xfrm>
            <a:off x="2627784" y="1988840"/>
            <a:ext cx="792088" cy="7452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29156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游客</a:t>
            </a:r>
            <a:r>
              <a:rPr lang="en-US" altLang="zh-CN" dirty="0" smtClean="0"/>
              <a:t>15648461365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2339752" y="378904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切换账号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436096" y="378904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18448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注册成为正式用户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97080" y="2348880"/>
            <a:ext cx="3143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游客模式下的数据有丢失，被盗风险，为了保障你的虚拟财产安全，以及获得更完美的游戏体验，请及时注册成为正式用户。注册成功后可获得</a:t>
            </a:r>
            <a:r>
              <a:rPr lang="en-US" altLang="zh-CN" sz="1400" dirty="0" smtClean="0"/>
              <a:t>50</a:t>
            </a:r>
            <a:r>
              <a:rPr lang="zh-CN" altLang="en-US" sz="1400" dirty="0" smtClean="0"/>
              <a:t>个钻石。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1547664" y="148478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雪球号：</a:t>
            </a:r>
            <a:r>
              <a:rPr lang="en-US" altLang="zh-CN" sz="1200" dirty="0" smtClean="0"/>
              <a:t>15648461365</a:t>
            </a:r>
          </a:p>
        </p:txBody>
      </p:sp>
      <p:sp>
        <p:nvSpPr>
          <p:cNvPr id="13" name="矩形 12"/>
          <p:cNvSpPr/>
          <p:nvPr/>
        </p:nvSpPr>
        <p:spPr>
          <a:xfrm>
            <a:off x="2627784" y="1772816"/>
            <a:ext cx="4104456" cy="2664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627784" y="1772816"/>
            <a:ext cx="409607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账号注册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72200" y="1772816"/>
            <a:ext cx="35165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131840" y="2276872"/>
            <a:ext cx="144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密    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确认密码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995936" y="378904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211960" y="2348880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11960" y="2852936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4211960" y="3356992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7664" y="1124744"/>
            <a:ext cx="6120680" cy="3456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664" y="1124744"/>
            <a:ext cx="6120680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账号设置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308304" y="1124744"/>
            <a:ext cx="35165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4572000" y="1700808"/>
            <a:ext cx="0" cy="2736304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13"/>
          <p:cNvSpPr/>
          <p:nvPr/>
        </p:nvSpPr>
        <p:spPr>
          <a:xfrm>
            <a:off x="2627784" y="1988840"/>
            <a:ext cx="792088" cy="74523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头像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23728" y="29156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游客</a:t>
            </a:r>
            <a:r>
              <a:rPr lang="en-US" altLang="zh-CN" dirty="0" smtClean="0"/>
              <a:t>15648461365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2339752" y="378904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切换账号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5436096" y="378904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注册账号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48064" y="18448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注册成为正式用户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97080" y="2348880"/>
            <a:ext cx="3143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游客模式下的数据有丢失，被盗风险，为了保障你的虚拟财产安全，以及获得更完美的游戏体验，请及时注册成为正式用户。注册成功后可获得</a:t>
            </a:r>
            <a:r>
              <a:rPr lang="en-US" altLang="zh-CN" sz="1400" dirty="0" smtClean="0"/>
              <a:t>50</a:t>
            </a:r>
            <a:r>
              <a:rPr lang="zh-CN" altLang="en-US" sz="1400" dirty="0" smtClean="0"/>
              <a:t>个钻石。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2627784" y="1772816"/>
            <a:ext cx="4096072" cy="265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95936" y="3789040"/>
            <a:ext cx="1512168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31840" y="2492896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    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密    码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627784" y="1772816"/>
            <a:ext cx="4096072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账号登录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211960" y="256490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雪球号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用户名</a:t>
            </a:r>
            <a:endParaRPr lang="zh-CN" altLang="en-US" sz="1200" dirty="0"/>
          </a:p>
        </p:txBody>
      </p:sp>
      <p:sp>
        <p:nvSpPr>
          <p:cNvPr id="23" name="矩形 22"/>
          <p:cNvSpPr/>
          <p:nvPr/>
        </p:nvSpPr>
        <p:spPr>
          <a:xfrm>
            <a:off x="4211960" y="3068960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372200" y="1772816"/>
            <a:ext cx="351656" cy="351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547664" y="1484784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雪球号：</a:t>
            </a:r>
            <a:r>
              <a:rPr lang="en-US" altLang="zh-CN" sz="1200" dirty="0" smtClean="0"/>
              <a:t>15648461365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225</Words>
  <Application>Microsoft Office PowerPoint</Application>
  <PresentationFormat>全屏显示(4:3)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9</cp:revision>
  <dcterms:created xsi:type="dcterms:W3CDTF">2017-03-02T12:46:41Z</dcterms:created>
  <dcterms:modified xsi:type="dcterms:W3CDTF">2017-03-02T14:39:36Z</dcterms:modified>
</cp:coreProperties>
</file>