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0"/>
            <a:ext cx="70945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乘号 5"/>
          <p:cNvSpPr/>
          <p:nvPr/>
        </p:nvSpPr>
        <p:spPr>
          <a:xfrm>
            <a:off x="7020272" y="2564904"/>
            <a:ext cx="216024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6876256" y="2564904"/>
            <a:ext cx="216024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4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2000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8224" y="4077072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历史最高              </a:t>
            </a:r>
            <a:r>
              <a:rPr lang="en-US" altLang="zh-CN" sz="1000" dirty="0" smtClean="0"/>
              <a:t>9999</a:t>
            </a:r>
            <a:r>
              <a:rPr lang="zh-CN" altLang="en-US" sz="1000" dirty="0" smtClean="0"/>
              <a:t>        </a:t>
            </a:r>
            <a:endParaRPr lang="zh-CN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996952"/>
            <a:ext cx="657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9512" y="465313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新增账号等级加成</a:t>
            </a:r>
            <a:endParaRPr lang="en-US" altLang="zh-CN" sz="1400" dirty="0" smtClean="0"/>
          </a:p>
          <a:p>
            <a:r>
              <a:rPr lang="zh-CN" altLang="en-US" sz="1400" dirty="0" smtClean="0"/>
              <a:t>读表</a:t>
            </a:r>
            <a:r>
              <a:rPr lang="en-US" altLang="zh-CN" sz="1400" dirty="0" err="1" smtClean="0"/>
              <a:t>t_exp</a:t>
            </a:r>
            <a:r>
              <a:rPr lang="zh-CN" altLang="en-US" sz="1400" dirty="0" smtClean="0"/>
              <a:t>的加成字段</a:t>
            </a:r>
            <a:endParaRPr lang="en-US" altLang="zh-CN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515719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历史</a:t>
            </a:r>
            <a:r>
              <a:rPr lang="zh-CN" altLang="en-US" sz="1400" dirty="0" smtClean="0"/>
              <a:t>最高奖杯数据</a:t>
            </a:r>
            <a:r>
              <a:rPr lang="zh-CN" altLang="en-US" sz="1400" dirty="0" smtClean="0"/>
              <a:t>移动至奖杯栏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endCxn id="13" idx="1"/>
          </p:cNvCxnSpPr>
          <p:nvPr/>
        </p:nvCxnSpPr>
        <p:spPr>
          <a:xfrm flipV="1">
            <a:off x="4499992" y="4257092"/>
            <a:ext cx="2088232" cy="9001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458112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当前奖杯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栏改为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奖杯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栏</a:t>
            </a:r>
            <a:endParaRPr lang="zh-CN" altLang="en-US" sz="14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7236296" y="2780928"/>
            <a:ext cx="1224136" cy="1800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3500" y="2420888"/>
            <a:ext cx="1028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2381368"/>
            <a:ext cx="504056" cy="55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2566065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MingLiU" pitchFamily="49" charset="-120"/>
                <a:ea typeface="MingLiU" pitchFamily="49" charset="-120"/>
                <a:cs typeface="Meiryo UI" pitchFamily="34" charset="-128"/>
              </a:rPr>
              <a:t>等级</a:t>
            </a:r>
            <a:r>
              <a:rPr lang="zh-CN" altLang="en-US" sz="1200" b="1" dirty="0" smtClean="0">
                <a:solidFill>
                  <a:schemeClr val="bg1"/>
                </a:solidFill>
                <a:latin typeface="MingLiU" pitchFamily="49" charset="-120"/>
                <a:ea typeface="MingLiU" pitchFamily="49" charset="-120"/>
                <a:cs typeface="Meiryo UI" pitchFamily="34" charset="-128"/>
              </a:rPr>
              <a:t>加成</a:t>
            </a:r>
            <a:endParaRPr lang="en-US" altLang="zh-CN" sz="1200" b="1" dirty="0" smtClean="0">
              <a:solidFill>
                <a:schemeClr val="bg1"/>
              </a:solidFill>
              <a:latin typeface="MingLiU" pitchFamily="49" charset="-120"/>
              <a:ea typeface="MingLiU" pitchFamily="49" charset="-120"/>
              <a:cs typeface="Meiryo UI" pitchFamily="34" charset="-128"/>
            </a:endParaRPr>
          </a:p>
          <a:p>
            <a:endParaRPr lang="zh-CN" altLang="en-US" sz="1000" b="1" dirty="0">
              <a:solidFill>
                <a:srgbClr val="00B0F0"/>
              </a:solidFill>
              <a:latin typeface="Nirmala UI" pitchFamily="34" charset="0"/>
              <a:cs typeface="Nirmala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6" y="2996952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永久提升</a:t>
            </a:r>
            <a:r>
              <a:rPr lang="en-US" altLang="zh-CN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1%</a:t>
            </a:r>
            <a:r>
              <a:rPr lang="zh-CN" altLang="en-US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史诗宝箱获得概率</a:t>
            </a:r>
            <a:endParaRPr lang="en-US" altLang="zh-CN" sz="1000" b="1" dirty="0" smtClean="0">
              <a:solidFill>
                <a:srgbClr val="00B0F0"/>
              </a:solidFill>
              <a:latin typeface="Nirmala UI" pitchFamily="34" charset="0"/>
              <a:cs typeface="Nirmala UI" pitchFamily="34" charset="0"/>
            </a:endParaRPr>
          </a:p>
          <a:p>
            <a:endParaRPr lang="en-US" altLang="zh-CN" sz="1000" b="1" dirty="0" smtClean="0">
              <a:solidFill>
                <a:srgbClr val="00B0F0"/>
              </a:solidFill>
              <a:latin typeface="Nirmala UI" pitchFamily="34" charset="0"/>
              <a:cs typeface="Nirmala UI" pitchFamily="34" charset="0"/>
            </a:endParaRPr>
          </a:p>
          <a:p>
            <a:r>
              <a:rPr lang="zh-CN" altLang="en-US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永久提升</a:t>
            </a:r>
            <a:r>
              <a:rPr lang="en-US" altLang="zh-CN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1%</a:t>
            </a:r>
            <a:r>
              <a:rPr lang="zh-CN" altLang="en-US" sz="1000" b="1" dirty="0" smtClean="0">
                <a:solidFill>
                  <a:srgbClr val="00B0F0"/>
                </a:solidFill>
                <a:latin typeface="Nirmala UI" pitchFamily="34" charset="0"/>
                <a:cs typeface="Nirmala UI" pitchFamily="34" charset="0"/>
              </a:rPr>
              <a:t>传奇宝箱获得概率</a:t>
            </a:r>
            <a:endParaRPr lang="zh-CN" altLang="en-US" sz="1000" b="1" dirty="0">
              <a:solidFill>
                <a:srgbClr val="00B0F0"/>
              </a:solidFill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861048"/>
            <a:ext cx="208823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箭头连接符 17"/>
          <p:cNvCxnSpPr/>
          <p:nvPr/>
        </p:nvCxnSpPr>
        <p:spPr>
          <a:xfrm flipV="1">
            <a:off x="1979712" y="2996952"/>
            <a:ext cx="2520280" cy="172819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</cp:revision>
  <dcterms:created xsi:type="dcterms:W3CDTF">2017-03-16T08:04:58Z</dcterms:created>
  <dcterms:modified xsi:type="dcterms:W3CDTF">2017-03-17T06:38:08Z</dcterms:modified>
</cp:coreProperties>
</file>