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Administrator\Documents\Tencent Files\422486998\Image\C2C\RCHFF]%$3}]ZXM~Z}}[G3~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4114800" cy="392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988840"/>
            <a:ext cx="21050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1124744"/>
            <a:ext cx="5832648" cy="417646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132856"/>
            <a:ext cx="11525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04864"/>
            <a:ext cx="1152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835696" y="1124744"/>
            <a:ext cx="5832648" cy="42366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奖杯提升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87824" y="47251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580112" y="4725144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149080"/>
            <a:ext cx="96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ej_sjbutt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2492896"/>
            <a:ext cx="485775" cy="885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</cp:revision>
  <dcterms:created xsi:type="dcterms:W3CDTF">2017-04-10T09:48:26Z</dcterms:created>
  <dcterms:modified xsi:type="dcterms:W3CDTF">2017-04-10T10:06:21Z</dcterms:modified>
</cp:coreProperties>
</file>