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836712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491880" y="4149080"/>
            <a:ext cx="2304256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开始游戏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 descr="labad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654095"/>
            <a:ext cx="4320480" cy="34285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76256" y="1052736"/>
            <a:ext cx="936104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账号设置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65409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游客雪球号：</a:t>
            </a:r>
            <a:r>
              <a:rPr lang="en-US" altLang="zh-CN" sz="1400" dirty="0" smtClean="0">
                <a:solidFill>
                  <a:schemeClr val="bg1"/>
                </a:solidFill>
              </a:rPr>
              <a:t>21354657465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836712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1556792"/>
            <a:ext cx="4104456" cy="324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19872" y="3861048"/>
            <a:ext cx="2304256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修改密码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1988840"/>
            <a:ext cx="2304256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账号登录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19872" y="2924944"/>
            <a:ext cx="2304256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注册账号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836712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2132856"/>
            <a:ext cx="410445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5936" y="2780928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3768" y="2132856"/>
            <a:ext cx="4104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账号登录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27716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  户  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33477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         码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139952" y="3861048"/>
            <a:ext cx="1080120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登录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36" y="3356992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8184" y="213285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836712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1556792"/>
            <a:ext cx="4104456" cy="3248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5936" y="2204864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3768" y="1556792"/>
            <a:ext cx="4104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账号注册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21955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  户  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7716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         码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71800" y="33477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确认密码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932040" y="4149080"/>
            <a:ext cx="1080120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注册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87824" y="4149080"/>
            <a:ext cx="1152128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快速注册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36" y="2780928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6" y="3356992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8184" y="15567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836712"/>
            <a:ext cx="720080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3768" y="1556792"/>
            <a:ext cx="41044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5936" y="2204864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3768" y="1556792"/>
            <a:ext cx="4104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修改密码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21955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  户  名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27716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  密  码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71800" y="33477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  密  码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139952" y="4365104"/>
            <a:ext cx="1080120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确认修改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95936" y="2780928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95936" y="3356992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8184" y="15567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39237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确认密码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95936" y="3933056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</a:rPr>
              <a:t>6-18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字符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80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8</cp:revision>
  <dcterms:created xsi:type="dcterms:W3CDTF">2017-04-05T10:10:59Z</dcterms:created>
  <dcterms:modified xsi:type="dcterms:W3CDTF">2017-04-05T10:42:03Z</dcterms:modified>
</cp:coreProperties>
</file>