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81063"/>
            <a:ext cx="8380413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jdtd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5517232"/>
            <a:ext cx="1152128" cy="253968"/>
          </a:xfrm>
          <a:prstGeom prst="rect">
            <a:avLst/>
          </a:prstGeom>
        </p:spPr>
      </p:pic>
      <p:pic>
        <p:nvPicPr>
          <p:cNvPr id="7" name="图片 6" descr="jdtdi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5517232"/>
            <a:ext cx="1152128" cy="2539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5976" y="551723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</a:rPr>
              <a:t>战斗金币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ocuments\Tencent Files\422486998\Image\C2C\E[XZ}IIQ52[D{WU2DC_V$F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84784"/>
            <a:ext cx="4895850" cy="24765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699792" y="3284984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00"/>
                </a:solidFill>
              </a:rPr>
              <a:t>中途退出游戏将会丢失您此前战斗完成的成就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14</Words>
  <Application>Microsoft Office PowerPoint</Application>
  <PresentationFormat>全屏显示(4:3)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27</cp:revision>
  <dcterms:created xsi:type="dcterms:W3CDTF">2017-04-11T06:49:51Z</dcterms:created>
  <dcterms:modified xsi:type="dcterms:W3CDTF">2017-04-11T12:06:14Z</dcterms:modified>
</cp:coreProperties>
</file>