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685800"/>
            <a:ext cx="741838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联系 4"/>
          <p:cNvSpPr/>
          <p:nvPr/>
        </p:nvSpPr>
        <p:spPr>
          <a:xfrm>
            <a:off x="3491880" y="4581128"/>
            <a:ext cx="864096" cy="889248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63888" y="547164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画面</a:t>
            </a:r>
            <a:r>
              <a:rPr lang="zh-CN" altLang="en-US" sz="1100" b="1" dirty="0" smtClean="0">
                <a:solidFill>
                  <a:schemeClr val="bg1">
                    <a:lumMod val="95000"/>
                  </a:schemeClr>
                </a:solidFill>
              </a:rPr>
              <a:t>质量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283968" y="2564904"/>
            <a:ext cx="1512168" cy="2088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strator\AppData\Roaming\Tencent\Users\422486998\QQ\WinTemp\RichOle\9O5FPY_UJ@DJ4WL5M~G4)T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39150" cy="6191250"/>
          </a:xfrm>
          <a:prstGeom prst="rect">
            <a:avLst/>
          </a:prstGeom>
          <a:noFill/>
        </p:spPr>
      </p:pic>
      <p:pic>
        <p:nvPicPr>
          <p:cNvPr id="5" name="图片 4" descr="shezh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260648"/>
            <a:ext cx="368254" cy="368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2060848"/>
            <a:ext cx="547260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2060848"/>
            <a:ext cx="5472608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画面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画面质量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851920" y="3068960"/>
            <a:ext cx="216024" cy="24117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7944" y="2996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极高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4860032" y="3068960"/>
            <a:ext cx="216024" cy="241176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2996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较高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5940152" y="3068960"/>
            <a:ext cx="216024" cy="241176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996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2060848"/>
            <a:ext cx="44043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067944" y="3645024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2017-04-27T07:37:13Z</dcterms:created>
  <dcterms:modified xsi:type="dcterms:W3CDTF">2017-04-27T07:46:44Z</dcterms:modified>
</cp:coreProperties>
</file>