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104900"/>
            <a:ext cx="68659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88024" y="573325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未装备按钮改为翻开的法典图，并播放图片缩放动画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157192"/>
            <a:ext cx="476611" cy="49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39416"/>
            <a:ext cx="6276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572000" y="2359496"/>
            <a:ext cx="0" cy="28083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88024" y="2431504"/>
            <a:ext cx="2592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冰棍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雪天请人吃冰棍，你确定他不会冻成</a:t>
            </a:r>
            <a:r>
              <a:rPr lang="zh-CN" altLang="en-US" sz="1400" dirty="0" smtClean="0">
                <a:solidFill>
                  <a:schemeClr val="bg1"/>
                </a:solidFill>
              </a:rPr>
              <a:t>冰块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【</a:t>
            </a:r>
            <a:r>
              <a:rPr lang="zh-CN" altLang="en-US" sz="1400" dirty="0" smtClean="0">
                <a:solidFill>
                  <a:srgbClr val="00B0F0"/>
                </a:solidFill>
              </a:rPr>
              <a:t>技能效果</a:t>
            </a:r>
            <a:r>
              <a:rPr lang="en-US" altLang="zh-CN" sz="1400" dirty="0" smtClean="0">
                <a:solidFill>
                  <a:srgbClr val="00B0F0"/>
                </a:solidFill>
              </a:rPr>
              <a:t>】</a:t>
            </a:r>
            <a:r>
              <a:rPr lang="zh-CN" altLang="en-US" sz="1400" dirty="0" smtClean="0">
                <a:solidFill>
                  <a:srgbClr val="00B0F0"/>
                </a:solidFill>
              </a:rPr>
              <a:t>冻结命中的第一个敌人</a:t>
            </a:r>
            <a:r>
              <a:rPr lang="en-US" altLang="zh-CN" sz="1400" dirty="0" smtClean="0">
                <a:solidFill>
                  <a:srgbClr val="00B0F0"/>
                </a:solidFill>
              </a:rPr>
              <a:t>3</a:t>
            </a:r>
            <a:r>
              <a:rPr lang="zh-CN" altLang="en-US" sz="1400" dirty="0" smtClean="0">
                <a:solidFill>
                  <a:srgbClr val="00B0F0"/>
                </a:solidFill>
              </a:rPr>
              <a:t>秒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FFC000"/>
                </a:solidFill>
              </a:rPr>
              <a:t>可</a:t>
            </a:r>
            <a:r>
              <a:rPr lang="zh-CN" altLang="en-US" sz="1400" dirty="0" smtClean="0">
                <a:solidFill>
                  <a:srgbClr val="FFC000"/>
                </a:solidFill>
              </a:rPr>
              <a:t>在</a:t>
            </a:r>
            <a:r>
              <a:rPr lang="zh-CN" altLang="en-US" sz="1400" dirty="0" smtClean="0">
                <a:solidFill>
                  <a:srgbClr val="FFC000"/>
                </a:solidFill>
              </a:rPr>
              <a:t>战前签订，</a:t>
            </a:r>
            <a:r>
              <a:rPr lang="zh-CN" altLang="en-US" sz="1400" dirty="0" smtClean="0">
                <a:solidFill>
                  <a:srgbClr val="FFC000"/>
                </a:solidFill>
              </a:rPr>
              <a:t>进入战斗后自动消耗并立即</a:t>
            </a:r>
            <a:r>
              <a:rPr lang="zh-CN" altLang="en-US" sz="1400" dirty="0" smtClean="0">
                <a:solidFill>
                  <a:srgbClr val="FFC000"/>
                </a:solidFill>
              </a:rPr>
              <a:t>获得</a:t>
            </a:r>
            <a:r>
              <a:rPr lang="en-US" altLang="zh-CN" sz="1400" dirty="0" smtClean="0">
                <a:solidFill>
                  <a:srgbClr val="FFC000"/>
                </a:solidFill>
              </a:rPr>
              <a:t>3</a:t>
            </a:r>
            <a:r>
              <a:rPr lang="zh-CN" altLang="en-US" sz="1400" dirty="0" smtClean="0">
                <a:solidFill>
                  <a:srgbClr val="FFC000"/>
                </a:solidFill>
              </a:rPr>
              <a:t>级契约技能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36096" y="4663752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签订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792" y="2503512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228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默认选中第一个，陈列出所有的冰雪契约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分隔线右侧是道具说明和装备</a:t>
            </a:r>
            <a:r>
              <a:rPr lang="en-US" altLang="zh-CN" dirty="0" smtClean="0"/>
              <a:t>/</a:t>
            </a:r>
            <a:r>
              <a:rPr lang="zh-CN" altLang="en-US" dirty="0" smtClean="0"/>
              <a:t>卸下按钮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3635896" y="2503512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63688" y="2503512"/>
            <a:ext cx="792088" cy="79208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 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99792" y="3511624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635896" y="3511624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763688" y="3511624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1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699792" y="4519736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3688" y="4519736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23928" y="171142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冰雪契约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276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572000" y="1988840"/>
            <a:ext cx="0" cy="28083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88024" y="2060848"/>
            <a:ext cx="2592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冰棍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雪天请人吃冰棍，你确定他不会冻成</a:t>
            </a:r>
            <a:r>
              <a:rPr lang="zh-CN" altLang="en-US" sz="1400" dirty="0" smtClean="0">
                <a:solidFill>
                  <a:schemeClr val="bg1"/>
                </a:solidFill>
              </a:rPr>
              <a:t>冰块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【</a:t>
            </a:r>
            <a:r>
              <a:rPr lang="zh-CN" altLang="en-US" sz="1400" dirty="0" smtClean="0">
                <a:solidFill>
                  <a:srgbClr val="00B0F0"/>
                </a:solidFill>
              </a:rPr>
              <a:t>技能</a:t>
            </a:r>
            <a:r>
              <a:rPr lang="zh-CN" altLang="en-US" sz="1400" dirty="0" smtClean="0">
                <a:solidFill>
                  <a:srgbClr val="00B0F0"/>
                </a:solidFill>
              </a:rPr>
              <a:t>效果</a:t>
            </a:r>
            <a:r>
              <a:rPr lang="en-US" altLang="zh-CN" sz="1400" dirty="0" smtClean="0">
                <a:solidFill>
                  <a:srgbClr val="00B0F0"/>
                </a:solidFill>
              </a:rPr>
              <a:t>】</a:t>
            </a:r>
            <a:r>
              <a:rPr lang="zh-CN" altLang="en-US" sz="1400" dirty="0" smtClean="0">
                <a:solidFill>
                  <a:srgbClr val="00B0F0"/>
                </a:solidFill>
              </a:rPr>
              <a:t>冻结命中的第一个敌人</a:t>
            </a:r>
            <a:r>
              <a:rPr lang="en-US" altLang="zh-CN" sz="1400" dirty="0" smtClean="0">
                <a:solidFill>
                  <a:srgbClr val="00B0F0"/>
                </a:solidFill>
              </a:rPr>
              <a:t>3</a:t>
            </a:r>
            <a:r>
              <a:rPr lang="zh-CN" altLang="en-US" sz="1400" dirty="0" smtClean="0">
                <a:solidFill>
                  <a:srgbClr val="00B0F0"/>
                </a:solidFill>
              </a:rPr>
              <a:t>秒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FFC000"/>
                </a:solidFill>
              </a:rPr>
              <a:t>可在战前签订，进入战斗后自动消耗并立即获得契约技能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36096" y="4293096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解除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792" y="2132856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22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默认选中第一个，陈列出所有的冰雪契约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分隔线右侧是道具说明和装备</a:t>
            </a:r>
            <a:r>
              <a:rPr lang="en-US" altLang="zh-CN" dirty="0" smtClean="0"/>
              <a:t>/</a:t>
            </a:r>
            <a:r>
              <a:rPr lang="zh-CN" altLang="en-US" dirty="0" smtClean="0"/>
              <a:t>卸下按钮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35896" y="2132856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63688" y="2132856"/>
            <a:ext cx="792088" cy="79208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 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99792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635896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763688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1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699792" y="4149080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3688" y="4149080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pic>
        <p:nvPicPr>
          <p:cNvPr id="18" name="图片 17" descr="word_bg_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2132857"/>
            <a:ext cx="478339" cy="4320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23928" y="134076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冰雪契约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276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572000" y="1988840"/>
            <a:ext cx="0" cy="28083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88024" y="2060848"/>
            <a:ext cx="2592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冰棍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雪天请人吃冰棍，你确定他不会冻成</a:t>
            </a:r>
            <a:r>
              <a:rPr lang="zh-CN" altLang="en-US" sz="1400" dirty="0" smtClean="0">
                <a:solidFill>
                  <a:schemeClr val="bg1"/>
                </a:solidFill>
              </a:rPr>
              <a:t>冰块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【</a:t>
            </a:r>
            <a:r>
              <a:rPr lang="zh-CN" altLang="en-US" sz="1400" dirty="0" smtClean="0">
                <a:solidFill>
                  <a:srgbClr val="00B0F0"/>
                </a:solidFill>
              </a:rPr>
              <a:t>技能效果</a:t>
            </a:r>
            <a:r>
              <a:rPr lang="en-US" altLang="zh-CN" sz="1400" dirty="0" smtClean="0">
                <a:solidFill>
                  <a:srgbClr val="00B0F0"/>
                </a:solidFill>
              </a:rPr>
              <a:t>】</a:t>
            </a:r>
            <a:r>
              <a:rPr lang="zh-CN" altLang="en-US" sz="1400" dirty="0" smtClean="0">
                <a:solidFill>
                  <a:srgbClr val="00B0F0"/>
                </a:solidFill>
              </a:rPr>
              <a:t>冻结命中的第一个敌人</a:t>
            </a:r>
            <a:r>
              <a:rPr lang="en-US" altLang="zh-CN" sz="1400" dirty="0" smtClean="0">
                <a:solidFill>
                  <a:srgbClr val="00B0F0"/>
                </a:solidFill>
              </a:rPr>
              <a:t>3</a:t>
            </a:r>
            <a:r>
              <a:rPr lang="zh-CN" altLang="en-US" sz="1400" dirty="0" smtClean="0">
                <a:solidFill>
                  <a:srgbClr val="00B0F0"/>
                </a:solidFill>
              </a:rPr>
              <a:t>秒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FFC000"/>
                </a:solidFill>
              </a:rPr>
              <a:t>可在战前签订，进入战斗后自动消耗并立即获得契约技能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36096" y="4293096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解除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792" y="2132856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默认选中第一个，陈列出所有的冰雪契约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35896" y="2132856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63688" y="2132856"/>
            <a:ext cx="792088" cy="79208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 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99792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635896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763688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1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699792" y="4149080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3688" y="4149080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276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572000" y="1988840"/>
            <a:ext cx="0" cy="28083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88024" y="2060848"/>
            <a:ext cx="2592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冰棍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雪天请人吃冰棍，你确定他不会冻成</a:t>
            </a:r>
            <a:r>
              <a:rPr lang="zh-CN" altLang="en-US" sz="1400" dirty="0" smtClean="0">
                <a:solidFill>
                  <a:schemeClr val="bg1"/>
                </a:solidFill>
              </a:rPr>
              <a:t>冰块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</a:rPr>
              <a:t>【</a:t>
            </a:r>
            <a:r>
              <a:rPr lang="zh-CN" altLang="en-US" sz="1400" dirty="0" smtClean="0">
                <a:solidFill>
                  <a:srgbClr val="00B0F0"/>
                </a:solidFill>
              </a:rPr>
              <a:t>技能效果</a:t>
            </a:r>
            <a:r>
              <a:rPr lang="en-US" altLang="zh-CN" sz="1400" dirty="0" smtClean="0">
                <a:solidFill>
                  <a:srgbClr val="00B0F0"/>
                </a:solidFill>
              </a:rPr>
              <a:t>】</a:t>
            </a:r>
            <a:r>
              <a:rPr lang="zh-CN" altLang="en-US" sz="1400" dirty="0" smtClean="0">
                <a:solidFill>
                  <a:srgbClr val="00B0F0"/>
                </a:solidFill>
              </a:rPr>
              <a:t>冻结命中的第一个敌人</a:t>
            </a:r>
            <a:r>
              <a:rPr lang="en-US" altLang="zh-CN" sz="1400" dirty="0" smtClean="0">
                <a:solidFill>
                  <a:srgbClr val="00B0F0"/>
                </a:solidFill>
              </a:rPr>
              <a:t>3</a:t>
            </a:r>
            <a:r>
              <a:rPr lang="zh-CN" altLang="en-US" sz="1400" dirty="0" smtClean="0">
                <a:solidFill>
                  <a:srgbClr val="00B0F0"/>
                </a:solidFill>
              </a:rPr>
              <a:t>秒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FFC000"/>
                </a:solidFill>
              </a:rPr>
              <a:t>可</a:t>
            </a:r>
            <a:r>
              <a:rPr lang="zh-CN" altLang="en-US" sz="1400" dirty="0" smtClean="0">
                <a:solidFill>
                  <a:srgbClr val="FFC000"/>
                </a:solidFill>
              </a:rPr>
              <a:t>在战前装备，进入战斗后自动消耗并立即获得此技能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36096" y="4293096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装备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792" y="2132856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数量是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时，点击装备自动打开道具购买界面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35896" y="2132856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63688" y="2132856"/>
            <a:ext cx="792088" cy="79208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 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99792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635896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763688" y="3140968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1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699792" y="4149080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3688" y="4149080"/>
            <a:ext cx="792088" cy="79208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  0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268760"/>
            <a:ext cx="48387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96752"/>
            <a:ext cx="4176464" cy="525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622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界面美化意见：界面改为书本翻开的样子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327</Words>
  <Application>Microsoft Office PowerPoint</Application>
  <PresentationFormat>全屏显示(4:3)</PresentationFormat>
  <Paragraphs>136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</cp:revision>
  <dcterms:created xsi:type="dcterms:W3CDTF">2017-04-10T07:08:21Z</dcterms:created>
  <dcterms:modified xsi:type="dcterms:W3CDTF">2017-04-10T08:00:38Z</dcterms:modified>
</cp:coreProperties>
</file>