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438150"/>
            <a:ext cx="9123363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jb02_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04664"/>
            <a:ext cx="360040" cy="36004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3936" y="476673"/>
            <a:ext cx="762000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31840" y="42615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白银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" name="图片 9" descr="star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476974"/>
            <a:ext cx="216024" cy="222570"/>
          </a:xfrm>
          <a:prstGeom prst="rect">
            <a:avLst/>
          </a:prstGeom>
        </p:spPr>
      </p:pic>
      <p:pic>
        <p:nvPicPr>
          <p:cNvPr id="11" name="图片 10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3928" y="476672"/>
            <a:ext cx="218142" cy="224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438150"/>
            <a:ext cx="9123363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jb02_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04664"/>
            <a:ext cx="360040" cy="36004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3936" y="476673"/>
            <a:ext cx="762000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31840" y="42615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白银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" name="图片 9" descr="star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476974"/>
            <a:ext cx="216024" cy="222570"/>
          </a:xfrm>
          <a:prstGeom prst="rect">
            <a:avLst/>
          </a:prstGeom>
        </p:spPr>
      </p:pic>
      <p:pic>
        <p:nvPicPr>
          <p:cNvPr id="8" name="图片 7" descr="star_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76672"/>
            <a:ext cx="216024" cy="222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764704"/>
            <a:ext cx="72008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764704"/>
            <a:ext cx="720080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奖杯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115616" y="4869160"/>
            <a:ext cx="7200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3648" y="50131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赛季奖励</a:t>
            </a:r>
            <a:endParaRPr lang="zh-CN" altLang="en-US" dirty="0"/>
          </a:p>
        </p:txBody>
      </p:sp>
      <p:pic>
        <p:nvPicPr>
          <p:cNvPr id="19" name="图片 18" descr="djframe-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4519" y="4941168"/>
            <a:ext cx="943865" cy="9438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19872" y="4149080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线上战斗排名前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名，加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线上战斗排名未达到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名，减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图片 22" descr="fx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6336" y="2821247"/>
            <a:ext cx="439413" cy="804032"/>
          </a:xfrm>
          <a:prstGeom prst="rect">
            <a:avLst/>
          </a:prstGeom>
        </p:spPr>
      </p:pic>
      <p:pic>
        <p:nvPicPr>
          <p:cNvPr id="24" name="图片 23" descr="fx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611288" y="2821247"/>
            <a:ext cx="440432" cy="8040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39952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当前奖杯</a:t>
            </a:r>
            <a:endParaRPr lang="zh-CN" altLang="en-US" dirty="0"/>
          </a:p>
        </p:txBody>
      </p:sp>
      <p:pic>
        <p:nvPicPr>
          <p:cNvPr id="26" name="图片 25" descr="jb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9223" y="2564904"/>
            <a:ext cx="1142857" cy="1142857"/>
          </a:xfrm>
          <a:prstGeom prst="rect">
            <a:avLst/>
          </a:prstGeom>
        </p:spPr>
      </p:pic>
      <p:pic>
        <p:nvPicPr>
          <p:cNvPr id="27" name="图片 26" descr="jb0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645024"/>
            <a:ext cx="1038095" cy="2380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99992" y="3625279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</a:rPr>
              <a:t>黄铜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03648" y="53540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赛季倒计时：</a:t>
            </a:r>
            <a:r>
              <a:rPr lang="en-US" altLang="zh-CN" sz="1400" dirty="0" smtClean="0">
                <a:solidFill>
                  <a:srgbClr val="FFFF00"/>
                </a:solidFill>
              </a:rPr>
              <a:t>7</a:t>
            </a:r>
            <a:r>
              <a:rPr lang="zh-CN" altLang="en-US" sz="1400" dirty="0" smtClean="0">
                <a:solidFill>
                  <a:srgbClr val="FFFF00"/>
                </a:solidFill>
              </a:rPr>
              <a:t>天</a:t>
            </a:r>
            <a:endParaRPr lang="en-US" altLang="zh-CN" sz="1400" dirty="0" smtClean="0"/>
          </a:p>
          <a:p>
            <a:r>
              <a:rPr lang="zh-CN" altLang="en-US" sz="1400" dirty="0" smtClean="0"/>
              <a:t>赛季结束后以邮件方式发送奖励</a:t>
            </a:r>
            <a:endParaRPr lang="en-US" altLang="zh-CN" sz="1400" dirty="0" smtClean="0"/>
          </a:p>
        </p:txBody>
      </p:sp>
      <p:pic>
        <p:nvPicPr>
          <p:cNvPr id="29" name="图片 28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968" y="2133158"/>
            <a:ext cx="349158" cy="359738"/>
          </a:xfrm>
          <a:prstGeom prst="rect">
            <a:avLst/>
          </a:prstGeom>
        </p:spPr>
      </p:pic>
      <p:pic>
        <p:nvPicPr>
          <p:cNvPr id="30" name="图片 29" descr="star_bg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8024" y="2133158"/>
            <a:ext cx="349158" cy="359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764704"/>
            <a:ext cx="72008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764704"/>
            <a:ext cx="720080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奖杯</a:t>
            </a:r>
            <a:endParaRPr lang="zh-CN" altLang="en-US" dirty="0"/>
          </a:p>
        </p:txBody>
      </p:sp>
      <p:pic>
        <p:nvPicPr>
          <p:cNvPr id="6" name="图片 5" descr="jb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2617167"/>
            <a:ext cx="1142857" cy="1142857"/>
          </a:xfrm>
          <a:prstGeom prst="rect">
            <a:avLst/>
          </a:prstGeom>
        </p:spPr>
      </p:pic>
      <p:pic>
        <p:nvPicPr>
          <p:cNvPr id="7" name="图片 6" descr="jb0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977" y="3675216"/>
            <a:ext cx="1038095" cy="238095"/>
          </a:xfrm>
          <a:prstGeom prst="rect">
            <a:avLst/>
          </a:prstGeom>
        </p:spPr>
      </p:pic>
      <p:pic>
        <p:nvPicPr>
          <p:cNvPr id="8" name="图片 7" descr="star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2473151"/>
            <a:ext cx="360040" cy="370950"/>
          </a:xfrm>
          <a:prstGeom prst="rect">
            <a:avLst/>
          </a:prstGeom>
        </p:spPr>
      </p:pic>
      <p:pic>
        <p:nvPicPr>
          <p:cNvPr id="9" name="图片 8" descr="star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1897087"/>
            <a:ext cx="360040" cy="370950"/>
          </a:xfrm>
          <a:prstGeom prst="rect">
            <a:avLst/>
          </a:prstGeom>
        </p:spPr>
      </p:pic>
      <p:pic>
        <p:nvPicPr>
          <p:cNvPr id="10" name="图片 9" descr="star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2113111"/>
            <a:ext cx="360040" cy="370950"/>
          </a:xfrm>
          <a:prstGeom prst="rect">
            <a:avLst/>
          </a:prstGeom>
        </p:spPr>
      </p:pic>
      <p:pic>
        <p:nvPicPr>
          <p:cNvPr id="11" name="图片 10" descr="star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2113111"/>
            <a:ext cx="360040" cy="370950"/>
          </a:xfrm>
          <a:prstGeom prst="rect">
            <a:avLst/>
          </a:prstGeom>
        </p:spPr>
      </p:pic>
      <p:pic>
        <p:nvPicPr>
          <p:cNvPr id="12" name="图片 11" descr="star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2545159"/>
            <a:ext cx="360040" cy="3709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115616" y="4869160"/>
            <a:ext cx="72008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djframe-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6247" y="4941168"/>
            <a:ext cx="943865" cy="943865"/>
          </a:xfrm>
          <a:prstGeom prst="rect">
            <a:avLst/>
          </a:prstGeom>
        </p:spPr>
      </p:pic>
      <p:pic>
        <p:nvPicPr>
          <p:cNvPr id="17" name="图片 16" descr="djframe-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0383" y="4941168"/>
            <a:ext cx="943865" cy="943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03648" y="50131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赛季奖励</a:t>
            </a:r>
            <a:endParaRPr lang="zh-CN" altLang="en-US" dirty="0"/>
          </a:p>
        </p:txBody>
      </p:sp>
      <p:pic>
        <p:nvPicPr>
          <p:cNvPr id="19" name="图片 18" descr="djframe-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4519" y="4941168"/>
            <a:ext cx="943865" cy="9438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27984" y="3625279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</a:rPr>
              <a:t>黄金</a:t>
            </a:r>
            <a:r>
              <a:rPr lang="en-US" altLang="zh-CN" sz="1400" dirty="0" smtClean="0">
                <a:solidFill>
                  <a:srgbClr val="FFFF00"/>
                </a:solidFill>
              </a:rPr>
              <a:t>V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pic>
        <p:nvPicPr>
          <p:cNvPr id="23" name="图片 22" descr="fxj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6336" y="2821247"/>
            <a:ext cx="439413" cy="804032"/>
          </a:xfrm>
          <a:prstGeom prst="rect">
            <a:avLst/>
          </a:prstGeom>
        </p:spPr>
      </p:pic>
      <p:pic>
        <p:nvPicPr>
          <p:cNvPr id="24" name="图片 23" descr="fxj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1611288" y="2821247"/>
            <a:ext cx="440432" cy="8040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39952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当前奖杯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19872" y="4149080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线上战斗排名前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名，加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线上战斗排名未达到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名，减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3648" y="53540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赛季倒计时：</a:t>
            </a:r>
            <a:r>
              <a:rPr lang="en-US" altLang="zh-CN" sz="1400" dirty="0" smtClean="0">
                <a:solidFill>
                  <a:srgbClr val="FFFF00"/>
                </a:solidFill>
              </a:rPr>
              <a:t>7</a:t>
            </a:r>
            <a:r>
              <a:rPr lang="zh-CN" altLang="en-US" sz="1400" dirty="0" smtClean="0">
                <a:solidFill>
                  <a:srgbClr val="FFFF00"/>
                </a:solidFill>
              </a:rPr>
              <a:t>天</a:t>
            </a:r>
            <a:endParaRPr lang="en-US" altLang="zh-CN" sz="1400" dirty="0" smtClean="0"/>
          </a:p>
          <a:p>
            <a:r>
              <a:rPr lang="zh-CN" altLang="en-US" sz="1400" dirty="0" smtClean="0"/>
              <a:t>赛季结束后以邮件方式发送奖励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398391" cy="47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87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52</cp:revision>
  <dcterms:created xsi:type="dcterms:W3CDTF">2017-05-13T06:21:12Z</dcterms:created>
  <dcterms:modified xsi:type="dcterms:W3CDTF">2017-05-23T12:28:39Z</dcterms:modified>
</cp:coreProperties>
</file>