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5" r:id="rId9"/>
    <p:sldId id="264" r:id="rId10"/>
    <p:sldId id="266" r:id="rId11"/>
    <p:sldId id="285" r:id="rId12"/>
    <p:sldId id="286" r:id="rId13"/>
    <p:sldId id="284" r:id="rId14"/>
    <p:sldId id="287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90" r:id="rId23"/>
    <p:sldId id="281" r:id="rId24"/>
    <p:sldId id="282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476250"/>
            <a:ext cx="8866187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欢迎来到冰雪大作战，请跟随软妹的语音学习基本操作吧</a:t>
            </a:r>
            <a:r>
              <a:rPr lang="en-US" altLang="zh-CN" sz="1600" dirty="0" smtClean="0"/>
              <a:t>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3888" y="47878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在技能范围内刷新一个敌人，敌人免疫普攻，技能命中继续下一步引导，否则技能</a:t>
            </a:r>
            <a:r>
              <a:rPr lang="en-US" altLang="zh-CN" dirty="0" smtClean="0"/>
              <a:t>CD</a:t>
            </a:r>
            <a:r>
              <a:rPr lang="zh-CN" altLang="en-US" dirty="0" smtClean="0"/>
              <a:t>重置，知道玩家命中敌人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6176" y="141277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2987824" y="2636912"/>
            <a:ext cx="3888432" cy="288032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7984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 rot="14220545">
            <a:off x="5594633" y="2699808"/>
            <a:ext cx="323254" cy="158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在角色身边刷新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个冰棍道具和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个陨石道具，玩家只可移动操作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2160" y="1196752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156176" y="285293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80112" y="227687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移动至此拾取技能道具</a:t>
            </a:r>
            <a:endParaRPr lang="zh-CN" altLang="en-US" sz="1600" dirty="0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84168" y="350100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084168" y="41490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04248" y="335699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6804248" y="400506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冰棍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84168" y="47971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陨石</a:t>
            </a:r>
            <a:endParaRPr lang="zh-CN" altLang="en-US" sz="1400" dirty="0"/>
          </a:p>
        </p:txBody>
      </p:sp>
      <p:sp>
        <p:nvSpPr>
          <p:cNvPr id="22" name="燕尾形 21"/>
          <p:cNvSpPr/>
          <p:nvPr/>
        </p:nvSpPr>
        <p:spPr>
          <a:xfrm>
            <a:off x="5508104" y="3861048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5796136" y="3861048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拾取所有契约道具吧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技能升级，提示释放技能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12160" y="1844824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7164288" y="3356992"/>
            <a:ext cx="495672" cy="512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技能</a:t>
            </a:r>
            <a:endParaRPr lang="zh-CN" altLang="en-US" sz="1200" dirty="0"/>
          </a:p>
        </p:txBody>
      </p:sp>
      <p:sp>
        <p:nvSpPr>
          <p:cNvPr id="15" name="下箭头 14"/>
          <p:cNvSpPr/>
          <p:nvPr/>
        </p:nvSpPr>
        <p:spPr>
          <a:xfrm>
            <a:off x="7596336" y="321297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64288" y="273040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提示切换技能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236296" y="278092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60232" y="227687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点击切换技能</a:t>
            </a:r>
            <a:endParaRPr lang="zh-CN" altLang="en-US" sz="1600" dirty="0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7164288" y="3356992"/>
            <a:ext cx="495672" cy="5124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技能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724128" y="213285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冰冻状态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提示释放新技能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596336" y="314096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0272" y="258639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点击释放技能</a:t>
            </a:r>
            <a:endParaRPr lang="zh-CN" altLang="en-US" sz="1600" dirty="0"/>
          </a:p>
        </p:txBody>
      </p:sp>
      <p:sp>
        <p:nvSpPr>
          <p:cNvPr id="11" name="流程图: 联系 10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24128" y="213285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冰冻状态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击杀，升级，天赋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目标死亡时，提示玩家拾取地面晶体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6228184" y="22768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56176" y="306896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晶体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击杀，升级，天赋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玩家升级，提示玩家点天赋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552" y="1556792"/>
            <a:ext cx="237626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天赋区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flipH="1">
            <a:off x="3059832" y="177281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07904" y="155679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恭喜你升级啦，请点击按钮或文字区域，升级一项天赋，每提升一级都可以获得一点天赋点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击杀，升级，天赋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等待玩家点击天赋点，界面其他地方遮罩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492896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552" y="1556792"/>
            <a:ext cx="237626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天赋区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刷新一个角色攻击玩家，期间玩家不可操作，玩家血量低于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，出现雪人按钮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提示玩家点击雪人按钮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64088" y="3513782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点击雪人按钮，变身为一个无敌状态的雪人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创建一个离线模式，地图上出现默认角色酷酷</a:t>
            </a:r>
            <a:endParaRPr lang="en-US" altLang="zh-CN" dirty="0" smtClean="0"/>
          </a:p>
          <a:p>
            <a:r>
              <a:rPr lang="zh-CN" altLang="en-US" dirty="0" smtClean="0"/>
              <a:t>屏幕出现灰色遮罩，只在方向轮盘显示按钮，并出现箭头晃动提示，其他界面隐藏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1403648" y="328498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270892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按住方向轮盘移动角色到目标地点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等待玩家点击变雪人按钮，变身雪人后，敌人继续攻击雪人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雪人状态持续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秒，期间无敌，并且持续回复生命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提示玩家可提前变回人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再次点击雪人按钮，可以变回角色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雪人状态中，再次点击雪人按钮可以提前解除雪人状态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6012160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死亡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323364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提示玩家变雪人可以变回人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7812360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击杀榜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1412776"/>
            <a:ext cx="100811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得分榜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6300192" y="4437112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364502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再次点击雪人按钮，可以变回角色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43808" y="1556792"/>
            <a:ext cx="3528392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语音指导结束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接下来开始真正的战斗吧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47251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>
                <a:solidFill>
                  <a:schemeClr val="accent5"/>
                </a:solidFill>
              </a:rPr>
              <a:t>点击任意区域继续</a:t>
            </a:r>
            <a:endParaRPr lang="zh-CN" altLang="en-US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556792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你将会跳过新手引导，确定这么做吗？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556792"/>
            <a:ext cx="53285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返回大厅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9712" y="1556792"/>
            <a:ext cx="532859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恭喜你完成引导，接下来就看你大展身手咯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556792"/>
            <a:ext cx="532859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完成引导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67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美术资源需求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箭头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地面路线标记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美术资源目录：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下箭头 2"/>
          <p:cNvSpPr/>
          <p:nvPr/>
        </p:nvSpPr>
        <p:spPr>
          <a:xfrm>
            <a:off x="3131840" y="620688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556792"/>
            <a:ext cx="1914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 descr="C:\Users\Administrator\AppData\Roaming\Tencent\Users\422486998\QQ\WinTemp\RichOle\P4653ZHD0@5`WK$@1G1OKW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3140968"/>
            <a:ext cx="4121458" cy="2025402"/>
          </a:xfrm>
          <a:prstGeom prst="rect">
            <a:avLst/>
          </a:prstGeom>
          <a:noFill/>
        </p:spPr>
      </p:pic>
      <p:pic>
        <p:nvPicPr>
          <p:cNvPr id="2049" name="Picture 1" descr="C:\Users\Administrator\AppData\Roaming\Tencent\Users\422486998\QQ\WinTemp\RichOle\R@5TNIW%[98)GEFQ]_@~M3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373216"/>
            <a:ext cx="3571875" cy="81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ocuments\Tencent Files\422486998\Image\C2C\}2TOS)(TP3H({0@_9C26@5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85192"/>
            <a:ext cx="4810125" cy="2971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0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文字颜色：</a:t>
            </a:r>
            <a:endParaRPr lang="en-US" altLang="zh-CN" dirty="0" smtClean="0"/>
          </a:p>
        </p:txBody>
      </p:sp>
      <p:pic>
        <p:nvPicPr>
          <p:cNvPr id="37889" name="Picture 1" descr="C:\Users\Administrator\AppData\Roaming\Tencent\Users\422486998\QQ\WinTemp\RichOle\(QU1)$@9V)RC9J1PM}BSD6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4314825" cy="952500"/>
          </a:xfrm>
          <a:prstGeom prst="rect">
            <a:avLst/>
          </a:prstGeom>
          <a:noFill/>
        </p:spPr>
      </p:pic>
      <p:pic>
        <p:nvPicPr>
          <p:cNvPr id="37890" name="Picture 2" descr="C:\Users\Administrator\AppData\Roaming\Tencent\Users\422486998\QQ\WinTemp\RichOle\T9$U8H)MR87M(04DQFFEB_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933056"/>
            <a:ext cx="1323975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在地图上标记一处目的地，走到目的地处，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米内刷出一个敌人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9" name="燕尾形 8"/>
          <p:cNvSpPr/>
          <p:nvPr/>
        </p:nvSpPr>
        <p:spPr>
          <a:xfrm>
            <a:off x="5652120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940152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228184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6516216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6804248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7092280" y="3717032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7452320" y="357301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7452320" y="29249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7668344" y="40770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提示按雪球攻击按钮，玩家完成一次雪球普攻命中后，玩家不可再操作，播放敌人远离玩家动画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76256" y="3356992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点击雪球按钮朝敌人扔出一个雪球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5796136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敌人模型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7668344" y="4077072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蓄力攻击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提示按住雪球攻击按钮，玩家完成一次蓄力攻击命中敌人，敌人消失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2280" y="335699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按住雪球按钮不松可进行充能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雪球蓄力可提升攻击范围并造成更高的伤害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在角色身边刷新一个鞋子道具，地面出现路线至道具处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555776" y="292494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鞋子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2627784" y="213285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16288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移动至此处拾取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4" name="燕尾形 13"/>
          <p:cNvSpPr/>
          <p:nvPr/>
        </p:nvSpPr>
        <p:spPr>
          <a:xfrm flipH="1">
            <a:off x="3995936" y="328498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 flipH="1">
            <a:off x="3779912" y="328498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flipH="1">
            <a:off x="3563888" y="328498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 flipH="1">
            <a:off x="3347864" y="328498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战场内会随机刷新物品，靠近后自动拾取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1" name="下箭头 20"/>
          <p:cNvSpPr/>
          <p:nvPr/>
        </p:nvSpPr>
        <p:spPr>
          <a:xfrm>
            <a:off x="4499992" y="450912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提示玩家查看鞋子图标能力说明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980728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计分板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16216" y="1340768"/>
            <a:ext cx="23042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排行榜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55976" y="515719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移速</a:t>
            </a:r>
            <a:r>
              <a:rPr lang="en-US" altLang="zh-CN" sz="1000" dirty="0" smtClean="0"/>
              <a:t>+20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在角色身边刷新一个冰棍道具，地面出现路线指示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56176" y="29969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冰棍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6084168" y="213285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36096" y="162880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移动至此处拾取</a:t>
            </a:r>
            <a:endParaRPr lang="zh-CN" altLang="en-US" sz="1600" dirty="0"/>
          </a:p>
        </p:txBody>
      </p:sp>
      <p:sp>
        <p:nvSpPr>
          <p:cNvPr id="11" name="燕尾形 10"/>
          <p:cNvSpPr/>
          <p:nvPr/>
        </p:nvSpPr>
        <p:spPr>
          <a:xfrm>
            <a:off x="5436096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5724128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012160" y="3645024"/>
            <a:ext cx="144016" cy="14401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5776" y="1412776"/>
            <a:ext cx="4104456" cy="7920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拾取契约道具可以获得相应的契约技能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980728"/>
            <a:ext cx="842493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55576" y="4149080"/>
            <a:ext cx="1872208" cy="1872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方向轮盘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3968" y="2780928"/>
            <a:ext cx="100811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角色模型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7380312" y="4869160"/>
            <a:ext cx="1008112" cy="100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雪球攻击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新手引导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技能道具和能力道具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72000" y="551723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鞋子</a:t>
            </a:r>
            <a:endParaRPr lang="zh-CN" altLang="en-US" sz="1000" dirty="0"/>
          </a:p>
        </p:txBody>
      </p:sp>
      <p:sp>
        <p:nvSpPr>
          <p:cNvPr id="20" name="流程图: 联系 19"/>
          <p:cNvSpPr/>
          <p:nvPr/>
        </p:nvSpPr>
        <p:spPr>
          <a:xfrm>
            <a:off x="7452320" y="3789040"/>
            <a:ext cx="792088" cy="7920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7596336" y="314096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496" y="32336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提示玩家点击技能按钮释放技能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8264" y="256490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使用技能攻击敌人吧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941</Words>
  <Application>Microsoft Office PowerPoint</Application>
  <PresentationFormat>全屏显示(4:3)</PresentationFormat>
  <Paragraphs>228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77</cp:revision>
  <dcterms:created xsi:type="dcterms:W3CDTF">2017-05-15T13:02:16Z</dcterms:created>
  <dcterms:modified xsi:type="dcterms:W3CDTF">2017-06-03T10:45:18Z</dcterms:modified>
</cp:coreProperties>
</file>