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新_主界面_参考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788707"/>
            <a:ext cx="7848872" cy="52325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288" y="933450"/>
            <a:ext cx="7589837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288" y="933450"/>
            <a:ext cx="7589837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fx_butt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06838" y="2530524"/>
            <a:ext cx="993554" cy="970484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971600" y="1772816"/>
            <a:ext cx="1584176" cy="64807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5776" y="1628800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移除大厅界面的每日战斗宝箱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5589240"/>
            <a:ext cx="720080" cy="32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流程图: 过程 10"/>
          <p:cNvSpPr/>
          <p:nvPr/>
        </p:nvSpPr>
        <p:spPr>
          <a:xfrm>
            <a:off x="7164288" y="2492896"/>
            <a:ext cx="864096" cy="100811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12160" y="257767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分享功能按钮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933450"/>
            <a:ext cx="7570787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流程图: 过程 2"/>
          <p:cNvSpPr/>
          <p:nvPr/>
        </p:nvSpPr>
        <p:spPr>
          <a:xfrm>
            <a:off x="827584" y="1268760"/>
            <a:ext cx="7488832" cy="4608512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chest6_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1701389"/>
            <a:ext cx="2088232" cy="2067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4273351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今日可开启</a:t>
            </a:r>
            <a:r>
              <a:rPr lang="en-US" altLang="zh-CN" sz="1400" dirty="0" smtClean="0">
                <a:solidFill>
                  <a:srgbClr val="FFFF00"/>
                </a:solidFill>
              </a:rPr>
              <a:t>1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次，每日</a:t>
            </a:r>
            <a:r>
              <a:rPr lang="en-US" altLang="zh-CN" sz="1400" dirty="0" smtClean="0">
                <a:solidFill>
                  <a:srgbClr val="FFFF00"/>
                </a:solidFill>
              </a:rPr>
              <a:t>5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点重置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3717613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C000"/>
                </a:solidFill>
              </a:rPr>
              <a:t>战斗宝箱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259632" y="4725725"/>
            <a:ext cx="2232248" cy="216024"/>
          </a:xfrm>
          <a:prstGeom prst="flowChartAlternateProcess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C000"/>
                </a:solidFill>
              </a:rPr>
              <a:t>1/3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1259632" y="4725725"/>
            <a:ext cx="927720" cy="216024"/>
          </a:xfrm>
          <a:prstGeom prst="flowChartAlternate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31640" y="506602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打开需完成</a:t>
            </a:r>
            <a:r>
              <a:rPr lang="en-US" altLang="zh-CN" sz="1400" dirty="0" smtClean="0">
                <a:solidFill>
                  <a:srgbClr val="FFFF00"/>
                </a:solidFill>
              </a:rPr>
              <a:t>3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场个人竞技或团队竞技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00192" y="1556792"/>
            <a:ext cx="1800200" cy="194421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67944" y="1556792"/>
            <a:ext cx="1800200" cy="194421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00192" y="3789040"/>
            <a:ext cx="1800200" cy="19442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 descr="chest6_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1556792"/>
            <a:ext cx="1152128" cy="114075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139952" y="26369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C000"/>
                </a:solidFill>
              </a:rPr>
              <a:t>钻石宝箱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72200" y="26369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C000"/>
                </a:solidFill>
              </a:rPr>
              <a:t>钻石宝箱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pic>
        <p:nvPicPr>
          <p:cNvPr id="23" name="图片 22" descr="chest6_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1556792"/>
            <a:ext cx="1152128" cy="1140758"/>
          </a:xfrm>
          <a:prstGeom prst="rect">
            <a:avLst/>
          </a:prstGeom>
        </p:spPr>
      </p:pic>
      <p:sp>
        <p:nvSpPr>
          <p:cNvPr id="24" name="流程图: 过程 23"/>
          <p:cNvSpPr/>
          <p:nvPr/>
        </p:nvSpPr>
        <p:spPr>
          <a:xfrm>
            <a:off x="4067944" y="2996952"/>
            <a:ext cx="1800200" cy="504056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解锁时间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12:00:00</a:t>
            </a:r>
            <a:endParaRPr lang="zh-CN" altLang="en-US" sz="1200" dirty="0"/>
          </a:p>
        </p:txBody>
      </p:sp>
      <p:sp>
        <p:nvSpPr>
          <p:cNvPr id="26" name="五边形 25"/>
          <p:cNvSpPr/>
          <p:nvPr/>
        </p:nvSpPr>
        <p:spPr>
          <a:xfrm rot="5400000">
            <a:off x="4824028" y="800708"/>
            <a:ext cx="360040" cy="144016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44008" y="136719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accent6"/>
                </a:solidFill>
              </a:rPr>
              <a:t>点击解锁</a:t>
            </a:r>
            <a:endParaRPr lang="zh-CN" altLang="en-US" sz="1100" b="1" dirty="0">
              <a:solidFill>
                <a:schemeClr val="accent6"/>
              </a:solidFill>
            </a:endParaRPr>
          </a:p>
        </p:txBody>
      </p:sp>
      <p:sp>
        <p:nvSpPr>
          <p:cNvPr id="29" name="流程图: 过程 28"/>
          <p:cNvSpPr/>
          <p:nvPr/>
        </p:nvSpPr>
        <p:spPr>
          <a:xfrm>
            <a:off x="6300192" y="2996952"/>
            <a:ext cx="1800200" cy="504056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立即打开</a:t>
            </a:r>
            <a:r>
              <a:rPr lang="en-US" altLang="zh-CN" sz="1200" dirty="0" smtClean="0"/>
              <a:t>          </a:t>
            </a:r>
          </a:p>
          <a:p>
            <a:pPr algn="ctr"/>
            <a:r>
              <a:rPr lang="en-US" altLang="zh-CN" sz="1200" dirty="0" smtClean="0"/>
              <a:t>            999</a:t>
            </a:r>
          </a:p>
        </p:txBody>
      </p:sp>
      <p:pic>
        <p:nvPicPr>
          <p:cNvPr id="30" name="图片 29" descr="gold-icon3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3212976"/>
            <a:ext cx="288032" cy="288032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067944" y="3789040"/>
            <a:ext cx="1800200" cy="1944216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139952" y="486916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C000"/>
                </a:solidFill>
              </a:rPr>
              <a:t>钻石宝箱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pic>
        <p:nvPicPr>
          <p:cNvPr id="33" name="图片 32" descr="chest6_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3789040"/>
            <a:ext cx="1152128" cy="1140758"/>
          </a:xfrm>
          <a:prstGeom prst="rect">
            <a:avLst/>
          </a:prstGeom>
        </p:spPr>
      </p:pic>
      <p:sp>
        <p:nvSpPr>
          <p:cNvPr id="35" name="流程图: 过程 34"/>
          <p:cNvSpPr/>
          <p:nvPr/>
        </p:nvSpPr>
        <p:spPr>
          <a:xfrm>
            <a:off x="4067944" y="5229200"/>
            <a:ext cx="1800200" cy="504056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解锁完毕</a:t>
            </a:r>
            <a:endParaRPr lang="en-US" altLang="zh-CN" sz="12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1268760"/>
            <a:ext cx="15121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五边形 35"/>
          <p:cNvSpPr/>
          <p:nvPr/>
        </p:nvSpPr>
        <p:spPr>
          <a:xfrm rot="5400000">
            <a:off x="4824028" y="3032955"/>
            <a:ext cx="360040" cy="144016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44008" y="3599438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>
                <a:solidFill>
                  <a:schemeClr val="accent6"/>
                </a:solidFill>
              </a:rPr>
              <a:t>打开</a:t>
            </a:r>
            <a:endParaRPr lang="zh-CN" altLang="en-US" sz="11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288" y="933450"/>
            <a:ext cx="7589837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288" y="933450"/>
            <a:ext cx="7589837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流程图: 过程 4"/>
          <p:cNvSpPr/>
          <p:nvPr/>
        </p:nvSpPr>
        <p:spPr>
          <a:xfrm>
            <a:off x="1259632" y="1484784"/>
            <a:ext cx="6624736" cy="41044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1259632" y="1484784"/>
            <a:ext cx="6624736" cy="4236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分享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7452320" y="1484784"/>
            <a:ext cx="440432" cy="4236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2060848"/>
            <a:ext cx="1728192" cy="252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6300192" y="2132856"/>
            <a:ext cx="1080120" cy="288032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特别奖励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图片 9" descr="chest6_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3068960"/>
            <a:ext cx="872708" cy="8640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0152" y="2492896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每天完成一次分享，即可领取</a:t>
            </a:r>
            <a:r>
              <a:rPr lang="en-US" altLang="zh-CN" sz="1100" dirty="0" smtClean="0">
                <a:solidFill>
                  <a:srgbClr val="FFFF00"/>
                </a:solidFill>
              </a:rPr>
              <a:t>1</a:t>
            </a:r>
            <a:r>
              <a:rPr lang="zh-CN" altLang="en-US" sz="1100" dirty="0" smtClean="0"/>
              <a:t>个支援宝箱哦</a:t>
            </a:r>
            <a:r>
              <a:rPr lang="en-US" altLang="zh-CN" sz="1100" dirty="0" smtClean="0"/>
              <a:t>~</a:t>
            </a:r>
            <a:endParaRPr lang="zh-CN" altLang="en-US" sz="1100" dirty="0"/>
          </a:p>
        </p:txBody>
      </p:sp>
      <p:sp>
        <p:nvSpPr>
          <p:cNvPr id="12" name="圆角矩形 11"/>
          <p:cNvSpPr/>
          <p:nvPr/>
        </p:nvSpPr>
        <p:spPr>
          <a:xfrm>
            <a:off x="6444208" y="4077072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领取</a:t>
            </a:r>
            <a:endParaRPr lang="zh-CN" altLang="en-US" sz="1600" dirty="0"/>
          </a:p>
        </p:txBody>
      </p:sp>
      <p:pic>
        <p:nvPicPr>
          <p:cNvPr id="13" name="图片 12" descr="gold-icon3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4941168"/>
            <a:ext cx="432048" cy="432048"/>
          </a:xfrm>
          <a:prstGeom prst="rect">
            <a:avLst/>
          </a:prstGeom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3687964"/>
            <a:ext cx="936104" cy="893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流程图: 可选过程 16"/>
          <p:cNvSpPr/>
          <p:nvPr/>
        </p:nvSpPr>
        <p:spPr>
          <a:xfrm>
            <a:off x="2771800" y="2060848"/>
            <a:ext cx="3024336" cy="288032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http://yymoon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2564904"/>
            <a:ext cx="165392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圆角矩形标注 17"/>
          <p:cNvSpPr/>
          <p:nvPr/>
        </p:nvSpPr>
        <p:spPr>
          <a:xfrm>
            <a:off x="3203848" y="2492896"/>
            <a:ext cx="2592288" cy="936104"/>
          </a:xfrm>
          <a:prstGeom prst="wedgeRoundRectCallout">
            <a:avLst>
              <a:gd name="adj1" fmla="val -44724"/>
              <a:gd name="adj2" fmla="val 684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每天每个好友点击你的分享，就能获得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个钻石，同一名好友最多点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次</a:t>
            </a:r>
            <a:endParaRPr lang="zh-CN" altLang="en-US" sz="1600" dirty="0"/>
          </a:p>
        </p:txBody>
      </p:sp>
      <p:sp>
        <p:nvSpPr>
          <p:cNvPr id="19" name="圆角矩形 18"/>
          <p:cNvSpPr/>
          <p:nvPr/>
        </p:nvSpPr>
        <p:spPr>
          <a:xfrm>
            <a:off x="3347864" y="4077072"/>
            <a:ext cx="1296144" cy="5040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立即分享</a:t>
            </a:r>
            <a:endParaRPr lang="zh-CN" altLang="en-US" b="1" dirty="0"/>
          </a:p>
        </p:txBody>
      </p:sp>
      <p:sp>
        <p:nvSpPr>
          <p:cNvPr id="20" name="圆角矩形 19"/>
          <p:cNvSpPr/>
          <p:nvPr/>
        </p:nvSpPr>
        <p:spPr>
          <a:xfrm>
            <a:off x="1619672" y="2060848"/>
            <a:ext cx="864096" cy="2880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复制链接</a:t>
            </a:r>
            <a:endParaRPr lang="zh-CN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491880" y="364502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我的二维码</a:t>
            </a:r>
            <a:endParaRPr lang="zh-CN" altLang="en-US" sz="1400" dirty="0"/>
          </a:p>
        </p:txBody>
      </p:sp>
      <p:sp>
        <p:nvSpPr>
          <p:cNvPr id="22" name="流程图: 可选过程 21"/>
          <p:cNvSpPr/>
          <p:nvPr/>
        </p:nvSpPr>
        <p:spPr>
          <a:xfrm>
            <a:off x="2843808" y="5085184"/>
            <a:ext cx="4824536" cy="216024"/>
          </a:xfrm>
          <a:prstGeom prst="flowChartAlternateProcess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C000"/>
                </a:solidFill>
              </a:rPr>
              <a:t>0/100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5656" y="501317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今日获得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8" y="1214438"/>
            <a:ext cx="789463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 descr="C:\Users\Administrator\Documents\Tencent Files\422486998\Image\C2C\DBE49D3454C5A5F5A8AED07BE170D8F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2736"/>
            <a:ext cx="7552840" cy="4248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:\Users\Administrator\Documents\Tencent Files\422486998\Image\C2C\7222A2309D0364056A56ED971DF649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501008"/>
            <a:ext cx="5967986" cy="3356992"/>
          </a:xfrm>
          <a:prstGeom prst="rect">
            <a:avLst/>
          </a:prstGeom>
          <a:noFill/>
        </p:spPr>
      </p:pic>
      <p:pic>
        <p:nvPicPr>
          <p:cNvPr id="4098" name="Picture 2" descr="C:\Users\Administrator\Documents\Tencent Files\422486998\Image\C2C\960AD24CEE92D0CFA96EE7FD2E92FA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0"/>
            <a:ext cx="5904656" cy="33213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116</Words>
  <Application>Microsoft Office PowerPoint</Application>
  <PresentationFormat>全屏显示(4:3)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119</cp:revision>
  <dcterms:created xsi:type="dcterms:W3CDTF">2017-05-31T14:48:30Z</dcterms:created>
  <dcterms:modified xsi:type="dcterms:W3CDTF">2017-06-01T08:10:35Z</dcterms:modified>
</cp:coreProperties>
</file>