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2017/5/17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2017/5/17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2017/5/17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1950"/>
            <a:ext cx="9172575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" y="871538"/>
            <a:ext cx="8418513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95736" y="511160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雪球数量     </a:t>
            </a:r>
            <a:r>
              <a:rPr lang="en-US" altLang="zh-CN" sz="11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 </a:t>
            </a:r>
            <a:endParaRPr lang="zh-CN" altLang="en-US" sz="11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5763"/>
            <a:ext cx="9142413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376238"/>
            <a:ext cx="9066213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35496" y="2204864"/>
            <a:ext cx="11156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496" y="2996952"/>
            <a:ext cx="11156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</Words>
  <Application>Microsoft Office PowerPoint</Application>
  <PresentationFormat>全屏显示(4:3)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15</cp:revision>
  <dcterms:created xsi:type="dcterms:W3CDTF">2017-05-17T05:57:38Z</dcterms:created>
  <dcterms:modified xsi:type="dcterms:W3CDTF">2017-05-17T07:59:53Z</dcterms:modified>
</cp:coreProperties>
</file>