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632848" cy="50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64088" y="1916832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FPS:</a:t>
            </a:r>
            <a:r>
              <a:rPr lang="en-US" altLang="zh-CN" sz="1100" b="1" dirty="0" smtClean="0">
                <a:solidFill>
                  <a:srgbClr val="92D050"/>
                </a:solidFill>
              </a:rPr>
              <a:t>30</a:t>
            </a:r>
            <a:r>
              <a:rPr lang="en-US" altLang="zh-CN" sz="1100" b="1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altLang="zh-CN" sz="1100" b="1" dirty="0" smtClean="0">
                <a:solidFill>
                  <a:srgbClr val="FFC000"/>
                </a:solidFill>
              </a:rPr>
              <a:t>120ms</a:t>
            </a:r>
            <a:r>
              <a:rPr lang="en-US" altLang="zh-CN" sz="1100" b="1" dirty="0" smtClean="0">
                <a:solidFill>
                  <a:schemeClr val="bg1">
                    <a:lumMod val="95000"/>
                  </a:schemeClr>
                </a:solidFill>
              </a:rPr>
              <a:t>       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27384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帧数</a:t>
            </a:r>
            <a:endParaRPr lang="en-US" altLang="zh-CN" dirty="0" smtClean="0"/>
          </a:p>
          <a:p>
            <a:r>
              <a:rPr lang="zh-CN" altLang="en-US" dirty="0" smtClean="0"/>
              <a:t>绿色 </a:t>
            </a:r>
            <a:r>
              <a:rPr lang="en-US" altLang="zh-CN" dirty="0" smtClean="0"/>
              <a:t>[]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FPS&gt;=28</a:t>
            </a:r>
          </a:p>
          <a:p>
            <a:r>
              <a:rPr lang="zh-CN" altLang="en-US" dirty="0" smtClean="0"/>
              <a:t>黄色 </a:t>
            </a:r>
            <a:r>
              <a:rPr lang="en-US" altLang="zh-CN" dirty="0" smtClean="0"/>
              <a:t>[]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FPS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&gt;=20</a:t>
            </a:r>
          </a:p>
          <a:p>
            <a:r>
              <a:rPr lang="zh-CN" altLang="en-US" dirty="0" smtClean="0"/>
              <a:t>红色 </a:t>
            </a:r>
            <a:r>
              <a:rPr lang="en-US" altLang="zh-CN" dirty="0" smtClean="0"/>
              <a:t>[]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FPS&lt;20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0"/>
            <a:ext cx="5724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延迟</a:t>
            </a:r>
            <a:endParaRPr lang="en-US" altLang="zh-CN" dirty="0" smtClean="0"/>
          </a:p>
          <a:p>
            <a:r>
              <a:rPr lang="zh-CN" altLang="en-US" dirty="0" smtClean="0"/>
              <a:t>绿色 </a:t>
            </a:r>
            <a:r>
              <a:rPr lang="en-US" altLang="zh-CN" dirty="0" smtClean="0"/>
              <a:t>[]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ping &lt;=80</a:t>
            </a:r>
          </a:p>
          <a:p>
            <a:r>
              <a:rPr lang="zh-CN" altLang="en-US" dirty="0" smtClean="0"/>
              <a:t>黄色</a:t>
            </a:r>
            <a:r>
              <a:rPr lang="en-US" altLang="zh-CN" dirty="0" smtClean="0"/>
              <a:t> []       ping&lt;=150</a:t>
            </a:r>
          </a:p>
          <a:p>
            <a:r>
              <a:rPr lang="zh-CN" altLang="en-US" dirty="0" smtClean="0"/>
              <a:t>红色</a:t>
            </a:r>
            <a:r>
              <a:rPr lang="en-US" altLang="zh-CN" dirty="0" smtClean="0"/>
              <a:t> []       ping&gt;150</a:t>
            </a:r>
          </a:p>
          <a:p>
            <a:r>
              <a:rPr lang="en-US" altLang="zh-CN" dirty="0" smtClean="0"/>
              <a:t>ping&lt;10ms  </a:t>
            </a:r>
            <a:r>
              <a:rPr lang="zh-CN" altLang="en-US" dirty="0" smtClean="0"/>
              <a:t>显示 </a:t>
            </a:r>
            <a:r>
              <a:rPr lang="en-US" altLang="zh-CN" dirty="0" smtClean="0"/>
              <a:t>&lt;10ms,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2000ms</a:t>
            </a:r>
            <a:r>
              <a:rPr lang="zh-CN" altLang="en-US" dirty="0" smtClean="0"/>
              <a:t>显示  </a:t>
            </a:r>
            <a:r>
              <a:rPr lang="en-US" altLang="zh-CN" dirty="0" smtClean="0"/>
              <a:t>&gt;2000ms</a:t>
            </a:r>
          </a:p>
          <a:p>
            <a:endParaRPr lang="en-US" altLang="zh-CN" dirty="0" smtClean="0"/>
          </a:p>
        </p:txBody>
      </p: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539552" y="1196752"/>
            <a:ext cx="4824536" cy="8508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5508104" y="1484784"/>
            <a:ext cx="54006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516216" y="1916833"/>
            <a:ext cx="576064" cy="1440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2280" y="1628800"/>
            <a:ext cx="20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将排行榜位置下移留出空档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2017-05-22T10:04:05Z</dcterms:created>
  <dcterms:modified xsi:type="dcterms:W3CDTF">2017-05-22T13:15:09Z</dcterms:modified>
</cp:coreProperties>
</file>