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914400"/>
            <a:ext cx="75326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699792" y="2060848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10265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雪球队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04168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玩家名字上方显示队伍名称</a:t>
            </a:r>
            <a:endParaRPr lang="zh-CN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588224" y="1484784"/>
            <a:ext cx="1584176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25649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得分榜显示的是队伍总得分排行</a:t>
            </a:r>
            <a:endParaRPr lang="zh-CN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1844824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6948264" y="2060848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6948264" y="2276872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14" name="矩形 13"/>
          <p:cNvSpPr/>
          <p:nvPr/>
        </p:nvSpPr>
        <p:spPr>
          <a:xfrm>
            <a:off x="6948264" y="2492896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948264" y="2780928"/>
            <a:ext cx="86409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雪球队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Documents\Tencent Files\422486998\Image\C2C\A0B97D9D61929712299C02D37BDE93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192911" cy="460851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691680" y="4509120"/>
            <a:ext cx="108012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458112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显示队友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位置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不显示前三名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210558" cy="34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923928" y="2996952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7784" y="9807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角色脚下有队伍颜色区分的光环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785813"/>
            <a:ext cx="696118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699792" y="2060848"/>
            <a:ext cx="158417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地表最强队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玩家名字最多八字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2656158"/>
            <a:ext cx="6912767" cy="91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3573016"/>
            <a:ext cx="6912767" cy="91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</cp:revision>
  <dcterms:created xsi:type="dcterms:W3CDTF">2017-06-02T05:51:38Z</dcterms:created>
  <dcterms:modified xsi:type="dcterms:W3CDTF">2017-06-06T05:21:45Z</dcterms:modified>
</cp:coreProperties>
</file>