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58" r:id="rId4"/>
    <p:sldId id="266" r:id="rId5"/>
    <p:sldId id="261" r:id="rId6"/>
    <p:sldId id="265" r:id="rId7"/>
    <p:sldId id="260" r:id="rId8"/>
    <p:sldId id="259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3B3A-8FBE-4C9E-AD37-E79888F8D8B7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A889D-D50E-43B9-80F9-78B0C4C382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889D-D50E-43B9-80F9-78B0C4C3825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764704"/>
            <a:ext cx="770485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71800" y="908720"/>
            <a:ext cx="38908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恭喜达成新成就！</a:t>
            </a:r>
            <a:endParaRPr lang="zh-CN" alt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" name="图片 6" descr="hz_ico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556792"/>
            <a:ext cx="1224136" cy="1224136"/>
          </a:xfrm>
          <a:prstGeom prst="rect">
            <a:avLst/>
          </a:prstGeom>
        </p:spPr>
      </p:pic>
      <p:sp>
        <p:nvSpPr>
          <p:cNvPr id="8" name="上凸带形 7"/>
          <p:cNvSpPr/>
          <p:nvPr/>
        </p:nvSpPr>
        <p:spPr>
          <a:xfrm>
            <a:off x="2915816" y="2780928"/>
            <a:ext cx="3312368" cy="648072"/>
          </a:xfrm>
          <a:prstGeom prst="ribbon2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成就名称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59832" y="3573016"/>
            <a:ext cx="3096344" cy="8640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成就条件描述成就条件描述</a:t>
            </a:r>
          </a:p>
          <a:p>
            <a:pPr algn="ctr"/>
            <a:r>
              <a:rPr lang="zh-CN" altLang="en-US" sz="1600" dirty="0" smtClean="0"/>
              <a:t>成就条件描述成就条件描述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成就条件描述成就条件描述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15816" y="5517232"/>
            <a:ext cx="1008112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继续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364088" y="5517232"/>
            <a:ext cx="1008112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851920" y="5013176"/>
            <a:ext cx="23762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20/50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3851920" y="5013176"/>
            <a:ext cx="576064" cy="2160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79912" y="46438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成就等级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88024" y="4500409"/>
            <a:ext cx="3930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" name="图片 19" descr="hz_icon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4509120"/>
            <a:ext cx="888889" cy="8888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033463"/>
            <a:ext cx="8008937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90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参考图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153347" cy="542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13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新成就界面参考图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15334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908720"/>
            <a:ext cx="561662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581128"/>
            <a:ext cx="5616624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971600" y="479715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查看成就</a:t>
            </a:r>
            <a:endParaRPr lang="zh-CN" altLang="en-US" sz="16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43608" y="5373216"/>
            <a:ext cx="504056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621166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点击返回成就界面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31840" y="112474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r>
              <a:rPr lang="zh-CN" altLang="en-US" sz="1400" dirty="0" smtClean="0"/>
              <a:t>级奖励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31840" y="206084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r>
              <a:rPr lang="zh-CN" altLang="en-US" sz="1400" dirty="0" smtClean="0"/>
              <a:t>级奖励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131840" y="299695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r>
              <a:rPr lang="zh-CN" altLang="en-US" sz="1400" dirty="0" smtClean="0"/>
              <a:t>级奖励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131840" y="3861048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</a:t>
            </a:r>
            <a:r>
              <a:rPr lang="zh-CN" altLang="en-US" sz="1400" dirty="0" smtClean="0"/>
              <a:t>级奖励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131840" y="4869160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</a:t>
            </a:r>
            <a:r>
              <a:rPr lang="zh-CN" altLang="en-US" sz="1400" dirty="0" smtClean="0"/>
              <a:t>级奖励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64704"/>
            <a:ext cx="7932490" cy="529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90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参考图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7915595" cy="52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782428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716975" y="980728"/>
            <a:ext cx="1832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成就名称</a:t>
            </a:r>
            <a:endParaRPr lang="zh-CN" alt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7959378" cy="528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90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参考图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92696"/>
            <a:ext cx="7884368" cy="529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90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参考图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685238" cy="514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90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参考图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70</Words>
  <Application>Microsoft Office PowerPoint</Application>
  <PresentationFormat>全屏显示(4:3)</PresentationFormat>
  <Paragraphs>25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184</cp:revision>
  <dcterms:created xsi:type="dcterms:W3CDTF">2017-06-16T05:55:58Z</dcterms:created>
  <dcterms:modified xsi:type="dcterms:W3CDTF">2017-06-17T11:44:58Z</dcterms:modified>
</cp:coreProperties>
</file>