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AppData\Roaming\Tencent\Users\422486998\QQ\WinTemp\RichOle\OPKFAP_(ZN6{6%V$]APK@3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962775" cy="47053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3568" y="62068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修改为只刷出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个冰棍技能道具，不刷出陨石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666750"/>
            <a:ext cx="8399463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点击释放五级的冰棍   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33265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玩家使用五级冰棍命中敌人后，播放</a:t>
            </a:r>
            <a:r>
              <a:rPr lang="en-US" altLang="zh-CN" dirty="0" smtClean="0"/>
              <a:t>pyxsyz_011_1</a:t>
            </a:r>
          </a:p>
          <a:p>
            <a:r>
              <a:rPr lang="zh-CN" altLang="en-US" dirty="0" smtClean="0"/>
              <a:t>地面刷出陨石技能道具，提示</a:t>
            </a:r>
            <a:r>
              <a:rPr lang="zh-CN" altLang="en-US" dirty="0" smtClean="0"/>
              <a:t>拾取 文字使用 </a:t>
            </a:r>
            <a:r>
              <a:rPr lang="en-US" altLang="zh-CN" dirty="0" smtClean="0"/>
              <a:t>t_rookie_010</a:t>
            </a:r>
            <a:endParaRPr lang="en-US" altLang="zh-CN" dirty="0" smtClean="0"/>
          </a:p>
        </p:txBody>
      </p:sp>
      <p:pic>
        <p:nvPicPr>
          <p:cNvPr id="4" name="Picture 1" descr="C:\Users\Administrator\AppData\Roaming\Tencent\Users\422486998\QQ\WinTemp\RichOle\OPKFAP_(ZN6{6%V$]APK@3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962775" cy="470535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3131840" y="2060848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拾取刷出的新契约技能道具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7532687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26064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拾取完陨石后，提示玩家切换技能</a:t>
            </a:r>
            <a:endParaRPr lang="en-US" altLang="zh-CN" dirty="0" smtClean="0"/>
          </a:p>
          <a:p>
            <a:r>
              <a:rPr lang="zh-CN" altLang="en-US" dirty="0" smtClean="0"/>
              <a:t>播放</a:t>
            </a:r>
            <a:r>
              <a:rPr lang="en-US" altLang="zh-CN" dirty="0" smtClean="0"/>
              <a:t>pyxsyz_011_2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881063"/>
            <a:ext cx="7523163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7584" y="54868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切换技能后，后续步骤不变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</Words>
  <Application>Microsoft Office PowerPoint</Application>
  <PresentationFormat>全屏显示(4:3)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</cp:revision>
  <dcterms:created xsi:type="dcterms:W3CDTF">2017-06-05T09:31:59Z</dcterms:created>
  <dcterms:modified xsi:type="dcterms:W3CDTF">2017-06-05T09:58:24Z</dcterms:modified>
</cp:coreProperties>
</file>