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4" r:id="rId3"/>
    <p:sldId id="271" r:id="rId4"/>
    <p:sldId id="273" r:id="rId5"/>
    <p:sldId id="268" r:id="rId6"/>
    <p:sldId id="256" r:id="rId7"/>
    <p:sldId id="272" r:id="rId8"/>
    <p:sldId id="263" r:id="rId9"/>
    <p:sldId id="269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7582568" cy="510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原大厅界面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4"/>
            <a:ext cx="7577286" cy="508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7582568" cy="510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660232" y="1196752"/>
            <a:ext cx="180020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baoxia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268760"/>
            <a:ext cx="638414" cy="564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116632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宝箱和分享图标调小，尺寸一致</a:t>
            </a:r>
            <a:r>
              <a:rPr lang="en-US" altLang="zh-CN" dirty="0" smtClean="0">
                <a:solidFill>
                  <a:srgbClr val="FF0000"/>
                </a:solidFill>
              </a:rPr>
              <a:t>50*</a:t>
            </a:r>
            <a:r>
              <a:rPr lang="en-US" altLang="zh-CN" dirty="0" err="1" smtClean="0">
                <a:solidFill>
                  <a:srgbClr val="FF0000"/>
                </a:solidFill>
              </a:rPr>
              <a:t>50</a:t>
            </a:r>
            <a:r>
              <a:rPr lang="zh-CN" altLang="en-US" dirty="0" smtClean="0">
                <a:solidFill>
                  <a:srgbClr val="FF0000"/>
                </a:solidFill>
              </a:rPr>
              <a:t>，对齐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988840"/>
            <a:ext cx="4857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979712" y="5589240"/>
            <a:ext cx="5040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/>
              <a:t>背包</a:t>
            </a:r>
            <a:endParaRPr lang="zh-CN" altLang="en-US" sz="1200" b="1" dirty="0"/>
          </a:p>
        </p:txBody>
      </p:sp>
      <p:sp>
        <p:nvSpPr>
          <p:cNvPr id="11" name="矩形 10"/>
          <p:cNvSpPr/>
          <p:nvPr/>
        </p:nvSpPr>
        <p:spPr>
          <a:xfrm>
            <a:off x="2843808" y="5589240"/>
            <a:ext cx="5040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任务</a:t>
            </a:r>
            <a:endParaRPr lang="zh-CN" altLang="en-US" sz="1200" b="1" dirty="0"/>
          </a:p>
        </p:txBody>
      </p:sp>
      <p:sp>
        <p:nvSpPr>
          <p:cNvPr id="12" name="矩形 11"/>
          <p:cNvSpPr/>
          <p:nvPr/>
        </p:nvSpPr>
        <p:spPr>
          <a:xfrm>
            <a:off x="3707904" y="5589240"/>
            <a:ext cx="5040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成就</a:t>
            </a:r>
            <a:endParaRPr lang="zh-CN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899592" y="5445224"/>
            <a:ext cx="34563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594928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原来的道具和装扮合并为背包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新增任务功能按钮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新大厅界面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7488832" cy="503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背包界面</a:t>
            </a:r>
            <a:endParaRPr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755576" y="1556792"/>
            <a:ext cx="1080120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i="1" dirty="0" smtClean="0">
                <a:solidFill>
                  <a:schemeClr val="bg1"/>
                </a:solidFill>
              </a:rPr>
              <a:t>道具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55576" y="2276872"/>
            <a:ext cx="1368152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i="1" dirty="0" smtClean="0">
                <a:solidFill>
                  <a:srgbClr val="FFC000"/>
                </a:solidFill>
              </a:rPr>
              <a:t>雪球</a:t>
            </a:r>
            <a:endParaRPr lang="zh-CN" altLang="en-US" sz="1600" b="1" i="1" dirty="0">
              <a:solidFill>
                <a:srgbClr val="FFC000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755576" y="2996952"/>
            <a:ext cx="1080120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i="1" dirty="0" smtClean="0"/>
              <a:t>特效</a:t>
            </a:r>
            <a:endParaRPr lang="zh-CN" altLang="en-US" sz="1600" b="1" i="1" dirty="0"/>
          </a:p>
        </p:txBody>
      </p:sp>
      <p:sp>
        <p:nvSpPr>
          <p:cNvPr id="12" name="圆角矩形 11"/>
          <p:cNvSpPr/>
          <p:nvPr/>
        </p:nvSpPr>
        <p:spPr>
          <a:xfrm>
            <a:off x="2987824" y="5229200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4048" y="1196752"/>
            <a:ext cx="324036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076056" y="1340768"/>
            <a:ext cx="648072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868144" y="134076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660232" y="134076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452320" y="134076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076056" y="21328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868144" y="21328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660232" y="21328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452320" y="21328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340768"/>
            <a:ext cx="216024" cy="42529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004048" y="1268760"/>
            <a:ext cx="8640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68144" y="11984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雪球和特效使用中的标签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5816" y="525068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C000"/>
                </a:solidFill>
              </a:rPr>
              <a:t>使用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zh-CN" altLang="en-US" sz="1600" dirty="0" smtClean="0">
                <a:solidFill>
                  <a:srgbClr val="FFC000"/>
                </a:solidFill>
              </a:rPr>
              <a:t>取消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9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商城新增标签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雪球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特效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7874843" cy="52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五边形 4"/>
          <p:cNvSpPr/>
          <p:nvPr/>
        </p:nvSpPr>
        <p:spPr>
          <a:xfrm>
            <a:off x="683568" y="1556792"/>
            <a:ext cx="1152128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i="1" dirty="0" smtClean="0"/>
              <a:t>     雪球</a:t>
            </a:r>
            <a:endParaRPr lang="zh-CN" altLang="en-US" sz="1600" b="1" i="1" dirty="0"/>
          </a:p>
        </p:txBody>
      </p:sp>
      <p:pic>
        <p:nvPicPr>
          <p:cNvPr id="6" name="图片 5" descr="snow_ball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556792"/>
            <a:ext cx="485017" cy="712862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>
            <a:off x="683568" y="2204864"/>
            <a:ext cx="1296144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i="1" dirty="0" smtClean="0"/>
              <a:t>     </a:t>
            </a:r>
            <a:r>
              <a:rPr lang="zh-CN" altLang="en-US" sz="1600" b="1" i="1" dirty="0" smtClean="0">
                <a:solidFill>
                  <a:srgbClr val="FFC000"/>
                </a:solidFill>
              </a:rPr>
              <a:t>特效</a:t>
            </a:r>
            <a:endParaRPr lang="zh-CN" altLang="en-US" sz="1600" b="1" i="1" dirty="0">
              <a:solidFill>
                <a:srgbClr val="FFC000"/>
              </a:solidFill>
            </a:endParaRPr>
          </a:p>
        </p:txBody>
      </p:sp>
      <p:pic>
        <p:nvPicPr>
          <p:cNvPr id="8" name="图片 7" descr="snow_ball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12082"/>
            <a:ext cx="485017" cy="712862"/>
          </a:xfrm>
          <a:prstGeom prst="rect">
            <a:avLst/>
          </a:prstGeom>
        </p:spPr>
      </p:pic>
      <p:sp>
        <p:nvSpPr>
          <p:cNvPr id="10" name="流程图: 可选过程 9"/>
          <p:cNvSpPr/>
          <p:nvPr/>
        </p:nvSpPr>
        <p:spPr>
          <a:xfrm>
            <a:off x="3491880" y="908720"/>
            <a:ext cx="720080" cy="144016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199</a:t>
            </a:r>
            <a:endParaRPr lang="zh-CN" altLang="en-US" sz="1100" b="1" dirty="0"/>
          </a:p>
        </p:txBody>
      </p:sp>
      <p:pic>
        <p:nvPicPr>
          <p:cNvPr id="9" name="图片 8" descr="xuehua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836712"/>
            <a:ext cx="288032" cy="2880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3848" y="836712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1840" y="4766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显示雪花资源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412776"/>
            <a:ext cx="122413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80112" y="501317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1" dirty="0" smtClean="0">
                <a:solidFill>
                  <a:srgbClr val="FFC000"/>
                </a:solidFill>
              </a:rPr>
              <a:t>已拥有</a:t>
            </a:r>
            <a:endParaRPr lang="zh-CN" altLang="en-US" sz="1400" i="1" dirty="0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0072" y="3501008"/>
            <a:ext cx="165618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99992" y="32036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已购买的雪球和特效显示已拥有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rgbClr val="FFC000"/>
                </a:solidFill>
              </a:rPr>
              <a:t>点击无效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903671" cy="513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8676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角色获得方式修改</a:t>
            </a:r>
            <a:endParaRPr lang="en-US" altLang="zh-CN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条件解锁的在碎片进度槽上显示条件文字，并隐藏合成按钮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2195736" y="5301208"/>
            <a:ext cx="1800200" cy="2160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账号等级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获得该角色</a:t>
            </a:r>
            <a:endParaRPr lang="zh-CN" altLang="en-US" sz="1100" dirty="0"/>
          </a:p>
        </p:txBody>
      </p:sp>
      <p:sp>
        <p:nvSpPr>
          <p:cNvPr id="8" name="乘号 7"/>
          <p:cNvSpPr/>
          <p:nvPr/>
        </p:nvSpPr>
        <p:spPr>
          <a:xfrm>
            <a:off x="4283968" y="5157192"/>
            <a:ext cx="504056" cy="5040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Documents\Tencent Files\422486998\Image\C2C\AFAF96082A68C8FD9D584AF0BE1C15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8860"/>
            <a:ext cx="8171384" cy="45964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成长历程界面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4377212"/>
            <a:ext cx="72728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v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4665244"/>
            <a:ext cx="504056" cy="453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473725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2420888"/>
            <a:ext cx="26642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u="sng" dirty="0" smtClean="0"/>
              <a:t>每周战斗金币上限</a:t>
            </a:r>
            <a:r>
              <a:rPr lang="en-US" altLang="zh-CN" sz="1200" u="sng" dirty="0" smtClean="0"/>
              <a:t>3000</a:t>
            </a:r>
            <a:r>
              <a:rPr lang="zh-CN" altLang="en-US" sz="1200" u="sng" dirty="0" smtClean="0"/>
              <a:t>枚</a:t>
            </a:r>
            <a:endParaRPr lang="en-US" altLang="zh-CN" sz="1200" u="sng" dirty="0" smtClean="0"/>
          </a:p>
          <a:p>
            <a:r>
              <a:rPr lang="zh-CN" altLang="en-US" sz="1200" u="sng" dirty="0" smtClean="0"/>
              <a:t>紫金宝箱获得概率提升</a:t>
            </a:r>
            <a:r>
              <a:rPr lang="en-US" altLang="zh-CN" sz="1200" u="sng" dirty="0" smtClean="0"/>
              <a:t>1%</a:t>
            </a:r>
          </a:p>
          <a:p>
            <a:r>
              <a:rPr lang="zh-CN" altLang="en-US" sz="1200" u="sng" dirty="0" smtClean="0"/>
              <a:t>紫金宝箱获得概率提升</a:t>
            </a:r>
            <a:r>
              <a:rPr lang="en-US" altLang="zh-CN" sz="1200" u="sng" dirty="0" smtClean="0"/>
              <a:t>1</a:t>
            </a:r>
            <a:r>
              <a:rPr lang="en-US" altLang="zh-CN" sz="1200" u="sng" dirty="0" smtClean="0"/>
              <a:t>%</a:t>
            </a:r>
          </a:p>
          <a:p>
            <a:r>
              <a:rPr lang="zh-CN" altLang="en-US" sz="1200" u="sng" dirty="0" smtClean="0"/>
              <a:t>紫金宝箱获得概率提升</a:t>
            </a:r>
            <a:r>
              <a:rPr lang="en-US" altLang="zh-CN" sz="1200" u="sng" dirty="0" smtClean="0"/>
              <a:t>1%</a:t>
            </a:r>
            <a:endParaRPr lang="en-US" altLang="zh-CN" sz="1200" u="sng" dirty="0" smtClean="0"/>
          </a:p>
        </p:txBody>
      </p:sp>
      <p:sp>
        <p:nvSpPr>
          <p:cNvPr id="12" name="矩形 11"/>
          <p:cNvSpPr/>
          <p:nvPr/>
        </p:nvSpPr>
        <p:spPr>
          <a:xfrm>
            <a:off x="1403647" y="2062852"/>
            <a:ext cx="2880321" cy="1222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47664" y="2204864"/>
            <a:ext cx="180020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i="1" dirty="0" smtClean="0"/>
              <a:t>等级加成</a:t>
            </a:r>
            <a:endParaRPr lang="zh-CN" altLang="en-US" sz="1200" b="1" i="1" dirty="0"/>
          </a:p>
        </p:txBody>
      </p:sp>
      <p:sp>
        <p:nvSpPr>
          <p:cNvPr id="14" name="矩形 13"/>
          <p:cNvSpPr/>
          <p:nvPr/>
        </p:nvSpPr>
        <p:spPr>
          <a:xfrm>
            <a:off x="1403648" y="3356992"/>
            <a:ext cx="338437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544" y="6926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等级加成区域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每</a:t>
            </a:r>
            <a:r>
              <a:rPr lang="zh-CN" altLang="en-US" sz="1400" dirty="0" smtClean="0">
                <a:solidFill>
                  <a:srgbClr val="FF0000"/>
                </a:solidFill>
              </a:rPr>
              <a:t>一行一个，最多显示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</a:rPr>
              <a:t>行</a:t>
            </a:r>
            <a:r>
              <a:rPr lang="zh-CN" altLang="en-US" sz="1400" dirty="0" smtClean="0">
                <a:solidFill>
                  <a:srgbClr val="FF0000"/>
                </a:solidFill>
              </a:rPr>
              <a:t>，超出可上下滑动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>
            <a:off x="1763688" y="1215916"/>
            <a:ext cx="1152128" cy="8449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3848" y="69269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等级奖励区域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最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个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1196752"/>
            <a:ext cx="216024" cy="216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60032" y="1700808"/>
            <a:ext cx="3600400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300192" y="1052736"/>
            <a:ext cx="648072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4048" y="47667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等级专属任务区域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最多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个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8" y="404664"/>
            <a:ext cx="19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点击前往领奖跳转至最先的可领奖等级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8100392" y="980728"/>
            <a:ext cx="72008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v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135590"/>
            <a:ext cx="504056" cy="453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131839" y="520759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6" name="图片 35" descr="v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703542"/>
            <a:ext cx="504056" cy="453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644007" y="477554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8" name="图片 37" descr="v_icon.png"/>
          <p:cNvPicPr>
            <a:picLocks noChangeAspect="1"/>
          </p:cNvPicPr>
          <p:nvPr/>
        </p:nvPicPr>
        <p:blipFill>
          <a:blip r:embed="rId3" cstate="print">
            <a:lum bright="-13000" contrast="-61000"/>
          </a:blip>
          <a:stretch>
            <a:fillRect/>
          </a:stretch>
        </p:blipFill>
        <p:spPr>
          <a:xfrm>
            <a:off x="7380312" y="4725144"/>
            <a:ext cx="504056" cy="4536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452319" y="479715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" name="图片 39" descr="v_icon.png"/>
          <p:cNvPicPr>
            <a:picLocks noChangeAspect="1"/>
          </p:cNvPicPr>
          <p:nvPr/>
        </p:nvPicPr>
        <p:blipFill>
          <a:blip r:embed="rId3" cstate="print">
            <a:lum bright="-16000" contrast="-59000"/>
          </a:blip>
          <a:stretch>
            <a:fillRect/>
          </a:stretch>
        </p:blipFill>
        <p:spPr>
          <a:xfrm>
            <a:off x="6012160" y="5157192"/>
            <a:ext cx="504056" cy="4536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84167" y="522919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直接连接符 42"/>
          <p:cNvCxnSpPr>
            <a:stCxn id="6" idx="3"/>
            <a:endCxn id="34" idx="1"/>
          </p:cNvCxnSpPr>
          <p:nvPr/>
        </p:nvCxnSpPr>
        <p:spPr>
          <a:xfrm>
            <a:off x="2051720" y="4906528"/>
            <a:ext cx="1008112" cy="455887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5" idx="3"/>
            <a:endCxn id="36" idx="1"/>
          </p:cNvCxnSpPr>
          <p:nvPr/>
        </p:nvCxnSpPr>
        <p:spPr>
          <a:xfrm flipV="1">
            <a:off x="3563887" y="4930367"/>
            <a:ext cx="1008113" cy="446507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7" idx="3"/>
            <a:endCxn id="40" idx="1"/>
          </p:cNvCxnSpPr>
          <p:nvPr/>
        </p:nvCxnSpPr>
        <p:spPr>
          <a:xfrm>
            <a:off x="5076055" y="4944826"/>
            <a:ext cx="936105" cy="439191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8" idx="1"/>
          </p:cNvCxnSpPr>
          <p:nvPr/>
        </p:nvCxnSpPr>
        <p:spPr>
          <a:xfrm flipV="1">
            <a:off x="6516216" y="4951969"/>
            <a:ext cx="864096" cy="421247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9" idx="3"/>
          </p:cNvCxnSpPr>
          <p:nvPr/>
        </p:nvCxnSpPr>
        <p:spPr>
          <a:xfrm flipH="1" flipV="1">
            <a:off x="7884367" y="4966428"/>
            <a:ext cx="648073" cy="262772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" idx="1"/>
            <a:endCxn id="7" idx="1"/>
          </p:cNvCxnSpPr>
          <p:nvPr/>
        </p:nvCxnSpPr>
        <p:spPr>
          <a:xfrm flipH="1">
            <a:off x="1259632" y="4892069"/>
            <a:ext cx="288032" cy="169219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572000" y="4725144"/>
            <a:ext cx="457200" cy="4572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259632" y="4365104"/>
            <a:ext cx="727280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403648" y="58052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等级成长线，当前选中项有金色光圈，未到达的等级灰暗，可领奖的右上角红点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7" name="图片 66" descr="zjm_yuandi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4653136"/>
            <a:ext cx="144016" cy="144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参考图</a:t>
            </a:r>
            <a:endParaRPr lang="zh-CN" altLang="en-US" dirty="0"/>
          </a:p>
        </p:txBody>
      </p:sp>
      <p:pic>
        <p:nvPicPr>
          <p:cNvPr id="5" name="Picture 1" descr="C:\Users\Administrator\Documents\Tencent Files\422486998\Image\C2C\AFAF96082A68C8FD9D584AF0BE1C15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52876"/>
            <a:ext cx="8171384" cy="4596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90822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参考图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strator\Documents\Tencent Files\422486998\Image\C2C\A1ZP54MBW)3E$$9Z~_5X9J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740352" cy="51414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--</a:t>
            </a:r>
            <a:r>
              <a:rPr lang="zh-CN" altLang="en-US" dirty="0" smtClean="0"/>
              <a:t>每日任务界面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7236296" y="4581128"/>
            <a:ext cx="864096" cy="2880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领取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547664" y="2492896"/>
            <a:ext cx="6840760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164288" y="2924944"/>
            <a:ext cx="93610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08304" y="30492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已领取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241</Words>
  <Application>Microsoft Office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104</cp:revision>
  <dcterms:created xsi:type="dcterms:W3CDTF">2017-06-03T13:23:59Z</dcterms:created>
  <dcterms:modified xsi:type="dcterms:W3CDTF">2017-06-09T10:42:25Z</dcterms:modified>
</cp:coreProperties>
</file>