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8227325" cy="51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xbxlq_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095618"/>
            <a:ext cx="1739683" cy="821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7664" y="131164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</a:rPr>
              <a:t>吧嗒吧嗒吧嗒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227687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（双倍）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315200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（双倍）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08720"/>
            <a:ext cx="7697538" cy="432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36712"/>
            <a:ext cx="76474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1259632" y="4941168"/>
            <a:ext cx="6480720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战斗结算双倍收益次数（不包括离线练习）</a:t>
            </a:r>
            <a:endParaRPr lang="en-US" altLang="zh-CN" sz="1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altLang="zh-CN" sz="1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每日</a:t>
            </a:r>
            <a:r>
              <a:rPr lang="en-US" altLang="zh-CN" sz="1200" b="1" dirty="0" smtClean="0">
                <a:solidFill>
                  <a:schemeClr val="accent5">
                    <a:lumMod val="75000"/>
                  </a:schemeClr>
                </a:solidFill>
              </a:rPr>
              <a:t>05:00</a:t>
            </a:r>
            <a:r>
              <a:rPr lang="zh-CN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重置双倍次数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3707904" y="5157192"/>
            <a:ext cx="1584176" cy="216024"/>
          </a:xfrm>
          <a:prstGeom prst="flowChartAlternateProcess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1/3</a:t>
            </a:r>
            <a:endParaRPr lang="zh-CN" altLang="en-US" sz="14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3707904" y="5157192"/>
            <a:ext cx="567680" cy="216024"/>
          </a:xfrm>
          <a:prstGeom prst="flowChartAlternate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26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31</cp:revision>
  <dcterms:created xsi:type="dcterms:W3CDTF">2017-07-24T05:39:13Z</dcterms:created>
  <dcterms:modified xsi:type="dcterms:W3CDTF">2017-07-24T13:19:48Z</dcterms:modified>
</cp:coreProperties>
</file>