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467706" cy="416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jinneg_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3712956"/>
            <a:ext cx="648072" cy="652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空技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能槽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图片 9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2055" y="4869160"/>
            <a:ext cx="219905" cy="219905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4869160"/>
            <a:ext cx="219905" cy="219905"/>
          </a:xfrm>
          <a:prstGeom prst="rect">
            <a:avLst/>
          </a:prstGeom>
        </p:spPr>
      </p:pic>
      <p:pic>
        <p:nvPicPr>
          <p:cNvPr id="12" name="图片 11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869160"/>
            <a:ext cx="219905" cy="219905"/>
          </a:xfrm>
          <a:prstGeom prst="rect">
            <a:avLst/>
          </a:prstGeom>
        </p:spPr>
      </p:pic>
      <p:pic>
        <p:nvPicPr>
          <p:cNvPr id="13" name="图片 12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4869160"/>
            <a:ext cx="219905" cy="219905"/>
          </a:xfrm>
          <a:prstGeom prst="rect">
            <a:avLst/>
          </a:prstGeom>
        </p:spPr>
      </p:pic>
      <p:pic>
        <p:nvPicPr>
          <p:cNvPr id="14" name="图片 13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4869160"/>
            <a:ext cx="219905" cy="219905"/>
          </a:xfrm>
          <a:prstGeom prst="rect">
            <a:avLst/>
          </a:prstGeom>
        </p:spPr>
      </p:pic>
      <p:pic>
        <p:nvPicPr>
          <p:cNvPr id="15" name="图片 14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023" y="4869160"/>
            <a:ext cx="219905" cy="219905"/>
          </a:xfrm>
          <a:prstGeom prst="rect">
            <a:avLst/>
          </a:prstGeom>
        </p:spPr>
      </p:pic>
      <p:pic>
        <p:nvPicPr>
          <p:cNvPr id="16" name="图片 15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5991" y="4869160"/>
            <a:ext cx="219905" cy="219905"/>
          </a:xfrm>
          <a:prstGeom prst="rect">
            <a:avLst/>
          </a:prstGeom>
        </p:spPr>
      </p:pic>
      <p:pic>
        <p:nvPicPr>
          <p:cNvPr id="17" name="图片 16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7959" y="4869160"/>
            <a:ext cx="219905" cy="219905"/>
          </a:xfrm>
          <a:prstGeom prst="rect">
            <a:avLst/>
          </a:prstGeom>
        </p:spPr>
      </p:pic>
      <p:pic>
        <p:nvPicPr>
          <p:cNvPr id="18" name="图片 17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869160"/>
            <a:ext cx="219905" cy="2199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99592" y="2132856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7584" y="18448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移除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图片 20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4005064"/>
            <a:ext cx="432048" cy="43204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987824" y="3573016"/>
            <a:ext cx="2808312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15816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新升级天赋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00192" y="3284984"/>
            <a:ext cx="158417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28184" y="27089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两个技能槽，取消技能替换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图片 25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4005064"/>
            <a:ext cx="432048" cy="432048"/>
          </a:xfrm>
          <a:prstGeom prst="rect">
            <a:avLst/>
          </a:prstGeom>
        </p:spPr>
      </p:pic>
      <p:pic>
        <p:nvPicPr>
          <p:cNvPr id="27" name="图片 26" descr="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005064"/>
            <a:ext cx="432048" cy="4320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75856" y="440749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射程</a:t>
            </a:r>
            <a:endParaRPr lang="en-US" altLang="zh-CN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200" b="1" dirty="0" smtClean="0">
                <a:solidFill>
                  <a:srgbClr val="00B050"/>
                </a:solidFill>
              </a:rPr>
              <a:t>+100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2017-08-07T08:09:37Z</dcterms:created>
  <dcterms:modified xsi:type="dcterms:W3CDTF">2017-08-07T10:18:39Z</dcterms:modified>
</cp:coreProperties>
</file>