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7389570" cy="420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980728"/>
            <a:ext cx="7488832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6" name="图片 5" descr="xbdjn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932705"/>
            <a:ext cx="720080" cy="720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35896" y="98072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战斗准备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33391"/>
            <a:ext cx="69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进入战场后，初始状态即可拥有一个天赋和两个技能，每天有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次机会刷新</a:t>
            </a:r>
            <a:endParaRPr lang="zh-CN" altLang="en-US" sz="1400" dirty="0"/>
          </a:p>
        </p:txBody>
      </p:sp>
      <p:sp>
        <p:nvSpPr>
          <p:cNvPr id="15" name="同侧圆角矩形 14"/>
          <p:cNvSpPr/>
          <p:nvPr/>
        </p:nvSpPr>
        <p:spPr>
          <a:xfrm>
            <a:off x="2627784" y="1628800"/>
            <a:ext cx="1008112" cy="2880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天赋</a:t>
            </a:r>
            <a:endParaRPr lang="zh-CN" altLang="en-US" sz="1600" dirty="0"/>
          </a:p>
        </p:txBody>
      </p:sp>
      <p:sp>
        <p:nvSpPr>
          <p:cNvPr id="16" name="同侧圆角矩形 15"/>
          <p:cNvSpPr/>
          <p:nvPr/>
        </p:nvSpPr>
        <p:spPr>
          <a:xfrm>
            <a:off x="4067944" y="1628800"/>
            <a:ext cx="1008112" cy="2880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技能一</a:t>
            </a:r>
            <a:endParaRPr lang="zh-CN" altLang="en-US" sz="1600" dirty="0"/>
          </a:p>
        </p:txBody>
      </p:sp>
      <p:sp>
        <p:nvSpPr>
          <p:cNvPr id="17" name="同侧圆角矩形 16"/>
          <p:cNvSpPr/>
          <p:nvPr/>
        </p:nvSpPr>
        <p:spPr>
          <a:xfrm>
            <a:off x="5436096" y="1628800"/>
            <a:ext cx="1008112" cy="2880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技能二</a:t>
            </a:r>
            <a:endParaRPr lang="zh-CN" altLang="en-US" sz="1600" dirty="0"/>
          </a:p>
        </p:txBody>
      </p:sp>
      <p:sp>
        <p:nvSpPr>
          <p:cNvPr id="20" name="斜纹 19"/>
          <p:cNvSpPr/>
          <p:nvPr/>
        </p:nvSpPr>
        <p:spPr>
          <a:xfrm>
            <a:off x="6516216" y="2924944"/>
            <a:ext cx="720080" cy="576064"/>
          </a:xfrm>
          <a:prstGeom prst="diagStrip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流程图: 联系 20"/>
          <p:cNvSpPr/>
          <p:nvPr/>
        </p:nvSpPr>
        <p:spPr>
          <a:xfrm>
            <a:off x="6732240" y="2564904"/>
            <a:ext cx="720080" cy="720080"/>
          </a:xfrm>
          <a:prstGeom prst="flowChartConnector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492142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今日刷新次数   </a:t>
            </a:r>
            <a:r>
              <a:rPr lang="en-US" altLang="zh-CN" sz="1400" dirty="0" smtClean="0">
                <a:solidFill>
                  <a:srgbClr val="92D050"/>
                </a:solidFill>
              </a:rPr>
              <a:t>3/3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pic>
        <p:nvPicPr>
          <p:cNvPr id="26" name="图片 25" descr="gold-icon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924944"/>
            <a:ext cx="288032" cy="2880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32240" y="263691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点击刷新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0272" y="292494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30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pic>
        <p:nvPicPr>
          <p:cNvPr id="33" name="图片 32" descr="sfic_sdq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932705"/>
            <a:ext cx="720080" cy="720080"/>
          </a:xfrm>
          <a:prstGeom prst="rect">
            <a:avLst/>
          </a:prstGeom>
        </p:spPr>
      </p:pic>
      <p:pic>
        <p:nvPicPr>
          <p:cNvPr id="34" name="图片 33" descr="sfic_ysq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2932705"/>
            <a:ext cx="720080" cy="720080"/>
          </a:xfrm>
          <a:prstGeom prst="rect">
            <a:avLst/>
          </a:prstGeom>
        </p:spPr>
      </p:pic>
      <p:pic>
        <p:nvPicPr>
          <p:cNvPr id="35" name="图片 34" descr="djframe-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4199" y="2924944"/>
            <a:ext cx="727841" cy="727841"/>
          </a:xfrm>
          <a:prstGeom prst="rect">
            <a:avLst/>
          </a:prstGeom>
        </p:spPr>
      </p:pic>
      <p:pic>
        <p:nvPicPr>
          <p:cNvPr id="36" name="图片 35" descr="djframe-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2924944"/>
            <a:ext cx="727841" cy="7278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3808" y="534359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>
                <a:solidFill>
                  <a:srgbClr val="FFC000"/>
                </a:solidFill>
              </a:rPr>
              <a:t>10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秒后进入战场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pic>
        <p:nvPicPr>
          <p:cNvPr id="28" name="图片 27" descr="xbdjn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068609"/>
            <a:ext cx="720080" cy="720080"/>
          </a:xfrm>
          <a:prstGeom prst="rect">
            <a:avLst/>
          </a:prstGeom>
        </p:spPr>
      </p:pic>
      <p:pic>
        <p:nvPicPr>
          <p:cNvPr id="37" name="图片 36" descr="sfic_sdq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068609"/>
            <a:ext cx="720080" cy="720080"/>
          </a:xfrm>
          <a:prstGeom prst="rect">
            <a:avLst/>
          </a:prstGeom>
        </p:spPr>
      </p:pic>
      <p:pic>
        <p:nvPicPr>
          <p:cNvPr id="38" name="图片 37" descr="sfic_ysq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2068609"/>
            <a:ext cx="720080" cy="720080"/>
          </a:xfrm>
          <a:prstGeom prst="rect">
            <a:avLst/>
          </a:prstGeom>
        </p:spPr>
      </p:pic>
      <p:pic>
        <p:nvPicPr>
          <p:cNvPr id="39" name="图片 38" descr="djframe-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4199" y="2060848"/>
            <a:ext cx="727841" cy="727841"/>
          </a:xfrm>
          <a:prstGeom prst="rect">
            <a:avLst/>
          </a:prstGeom>
        </p:spPr>
      </p:pic>
      <p:pic>
        <p:nvPicPr>
          <p:cNvPr id="40" name="图片 39" descr="djframe-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2060848"/>
            <a:ext cx="727841" cy="727841"/>
          </a:xfrm>
          <a:prstGeom prst="rect">
            <a:avLst/>
          </a:prstGeom>
        </p:spPr>
      </p:pic>
      <p:pic>
        <p:nvPicPr>
          <p:cNvPr id="41" name="图片 40" descr="xbdjn_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789040"/>
            <a:ext cx="720080" cy="720080"/>
          </a:xfrm>
          <a:prstGeom prst="rect">
            <a:avLst/>
          </a:prstGeom>
        </p:spPr>
      </p:pic>
      <p:pic>
        <p:nvPicPr>
          <p:cNvPr id="42" name="图片 41" descr="sfic_sdq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789040"/>
            <a:ext cx="720080" cy="720080"/>
          </a:xfrm>
          <a:prstGeom prst="rect">
            <a:avLst/>
          </a:prstGeom>
        </p:spPr>
      </p:pic>
      <p:pic>
        <p:nvPicPr>
          <p:cNvPr id="43" name="图片 42" descr="sfic_ysq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3789040"/>
            <a:ext cx="720080" cy="720080"/>
          </a:xfrm>
          <a:prstGeom prst="rect">
            <a:avLst/>
          </a:prstGeom>
        </p:spPr>
      </p:pic>
      <p:pic>
        <p:nvPicPr>
          <p:cNvPr id="44" name="图片 43" descr="djframe-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4199" y="3781279"/>
            <a:ext cx="727841" cy="727841"/>
          </a:xfrm>
          <a:prstGeom prst="rect">
            <a:avLst/>
          </a:prstGeom>
        </p:spPr>
      </p:pic>
      <p:pic>
        <p:nvPicPr>
          <p:cNvPr id="45" name="图片 44" descr="djframe-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3781279"/>
            <a:ext cx="727841" cy="727841"/>
          </a:xfrm>
          <a:prstGeom prst="rect">
            <a:avLst/>
          </a:prstGeom>
        </p:spPr>
      </p:pic>
      <p:sp>
        <p:nvSpPr>
          <p:cNvPr id="18" name="流程图: 过程 17"/>
          <p:cNvSpPr/>
          <p:nvPr/>
        </p:nvSpPr>
        <p:spPr>
          <a:xfrm>
            <a:off x="2555776" y="1988840"/>
            <a:ext cx="3960440" cy="2592288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2555776" y="2852936"/>
            <a:ext cx="396044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555776" y="3717032"/>
            <a:ext cx="396044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555776" y="2852936"/>
            <a:ext cx="396044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 descr="lqghtx_0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852936"/>
            <a:ext cx="864096" cy="864096"/>
          </a:xfrm>
          <a:prstGeom prst="rect">
            <a:avLst/>
          </a:prstGeom>
        </p:spPr>
      </p:pic>
      <p:pic>
        <p:nvPicPr>
          <p:cNvPr id="53" name="图片 52" descr="lqghtx_0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9952" y="2852936"/>
            <a:ext cx="864096" cy="864096"/>
          </a:xfrm>
          <a:prstGeom prst="rect">
            <a:avLst/>
          </a:prstGeom>
        </p:spPr>
      </p:pic>
      <p:pic>
        <p:nvPicPr>
          <p:cNvPr id="54" name="图片 53" descr="lqghtx_0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8104" y="2852936"/>
            <a:ext cx="864096" cy="864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332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美术参考资源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8388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拉</a:t>
            </a:r>
            <a:r>
              <a:rPr lang="zh-CN" altLang="en-US" dirty="0" smtClean="0"/>
              <a:t>霸图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拉杆，可活动，杆和球分离开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3609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420888"/>
            <a:ext cx="32575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18</cp:revision>
  <dcterms:created xsi:type="dcterms:W3CDTF">2017-09-06T13:01:21Z</dcterms:created>
  <dcterms:modified xsi:type="dcterms:W3CDTF">2017-09-12T10:55:12Z</dcterms:modified>
</cp:coreProperties>
</file>