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162880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正式服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808" y="2636912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奖杯榜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选择服务器</a:t>
            </a:r>
            <a:endParaRPr lang="zh-CN" altLang="en-US" dirty="0"/>
          </a:p>
        </p:txBody>
      </p:sp>
      <p:sp>
        <p:nvSpPr>
          <p:cNvPr id="9" name="动作按钮: 后退或前一项 8">
            <a:hlinkClick r:id="" action="ppaction://hlinkshowjump?jump=previousslide" highlightClick="1"/>
          </p:cNvPr>
          <p:cNvSpPr/>
          <p:nvPr/>
        </p:nvSpPr>
        <p:spPr>
          <a:xfrm rot="16200000">
            <a:off x="4716016" y="1628800"/>
            <a:ext cx="432048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后退或前一项 9">
            <a:hlinkClick r:id="" action="ppaction://hlinkshowjump?jump=previousslide" highlightClick="1"/>
          </p:cNvPr>
          <p:cNvSpPr/>
          <p:nvPr/>
        </p:nvSpPr>
        <p:spPr>
          <a:xfrm rot="16200000">
            <a:off x="4716016" y="2636912"/>
            <a:ext cx="432048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71800" y="21955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选择榜单类型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43808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19872" y="4653136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</cp:revision>
  <dcterms:created xsi:type="dcterms:W3CDTF">2018-01-23T02:22:16Z</dcterms:created>
  <dcterms:modified xsi:type="dcterms:W3CDTF">2018-01-23T02:33:56Z</dcterms:modified>
</cp:coreProperties>
</file>