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2018/1/15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2018/1/15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2018/1/15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2018/1/15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5763"/>
            <a:ext cx="9163050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 descr="ndhbs_0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6660232" y="980728"/>
            <a:ext cx="339128" cy="3089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9163050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ndhbs_0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6660232" y="980728"/>
            <a:ext cx="339128" cy="308944"/>
          </a:xfrm>
          <a:prstGeom prst="rect">
            <a:avLst/>
          </a:prstGeom>
        </p:spPr>
      </p:pic>
      <p:pic>
        <p:nvPicPr>
          <p:cNvPr id="11" name="图片 10" descr="di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0112" y="1268760"/>
            <a:ext cx="1511413" cy="34285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652120" y="1268760"/>
            <a:ext cx="144016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集合，抢雪怪</a:t>
            </a:r>
            <a:endParaRPr lang="zh-CN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图片 11" descr="di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0867" y="1628800"/>
            <a:ext cx="1511413" cy="342857"/>
          </a:xfrm>
          <a:prstGeom prst="rect">
            <a:avLst/>
          </a:prstGeom>
        </p:spPr>
      </p:pic>
      <p:pic>
        <p:nvPicPr>
          <p:cNvPr id="13" name="图片 12" descr="di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0112" y="1988840"/>
            <a:ext cx="1511413" cy="342857"/>
          </a:xfrm>
          <a:prstGeom prst="rect">
            <a:avLst/>
          </a:prstGeom>
        </p:spPr>
      </p:pic>
      <p:pic>
        <p:nvPicPr>
          <p:cNvPr id="14" name="图片 13" descr="di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0112" y="2348880"/>
            <a:ext cx="1511413" cy="3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52120" y="1628800"/>
            <a:ext cx="144016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救我，我被包围啦</a:t>
            </a:r>
            <a:endParaRPr lang="zh-CN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52120" y="1988840"/>
            <a:ext cx="144016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跟着我，带你飞</a:t>
            </a:r>
            <a:endParaRPr lang="zh-CN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52120" y="2348880"/>
            <a:ext cx="144016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敌人很强，猥琐发育</a:t>
            </a:r>
            <a:endParaRPr lang="zh-CN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5763"/>
            <a:ext cx="9163050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ndhbs_0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6660232" y="980728"/>
            <a:ext cx="339128" cy="308944"/>
          </a:xfrm>
          <a:prstGeom prst="rect">
            <a:avLst/>
          </a:prstGeom>
        </p:spPr>
      </p:pic>
      <p:pic>
        <p:nvPicPr>
          <p:cNvPr id="7" name="图片 6" descr="di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496" y="2132856"/>
            <a:ext cx="2088232" cy="34285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7504" y="2132856"/>
            <a:ext cx="208823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友好</a:t>
            </a:r>
            <a:r>
              <a:rPr lang="en-US" altLang="zh-CN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</a:t>
            </a:r>
            <a:r>
              <a:rPr lang="zh-CN" altLang="en-US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绿叶</a:t>
            </a:r>
            <a:r>
              <a:rPr lang="en-US" altLang="zh-CN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zh-CN" altLang="en-US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跟着</a:t>
            </a:r>
            <a:r>
              <a:rPr lang="zh-CN" altLang="en-US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我，带你飞</a:t>
            </a:r>
            <a:endParaRPr lang="zh-CN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图片 12" descr="di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496" y="2492896"/>
            <a:ext cx="2088232" cy="34285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7504" y="2492896"/>
            <a:ext cx="208823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友好</a:t>
            </a:r>
            <a:r>
              <a:rPr lang="en-US" altLang="zh-CN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</a:t>
            </a:r>
            <a:r>
              <a:rPr lang="zh-CN" altLang="en-US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绿叶</a:t>
            </a:r>
            <a:r>
              <a:rPr lang="en-US" altLang="zh-CN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zh-CN" altLang="en-US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跟着</a:t>
            </a:r>
            <a:r>
              <a:rPr lang="zh-CN" altLang="en-US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我，带你飞</a:t>
            </a:r>
            <a:endParaRPr lang="zh-CN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dhbs_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1043608" y="764704"/>
            <a:ext cx="339128" cy="308944"/>
          </a:xfrm>
          <a:prstGeom prst="rect">
            <a:avLst/>
          </a:prstGeom>
        </p:spPr>
      </p:pic>
      <p:pic>
        <p:nvPicPr>
          <p:cNvPr id="5" name="图片 4" descr="di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060848"/>
            <a:ext cx="1152128" cy="3428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9792" y="620688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"D:\snowball\soft\client\ui_src\</a:t>
            </a:r>
            <a:r>
              <a:rPr lang="zh-CN" altLang="en-US" dirty="0" smtClean="0"/>
              <a:t>图集拆分</a:t>
            </a:r>
            <a:r>
              <a:rPr lang="en-US" altLang="zh-CN" dirty="0" smtClean="0"/>
              <a:t>\</a:t>
            </a:r>
            <a:r>
              <a:rPr lang="zh-CN" altLang="en-US" dirty="0" smtClean="0"/>
              <a:t>好友界面</a:t>
            </a:r>
            <a:r>
              <a:rPr lang="en-US" altLang="zh-CN" dirty="0" smtClean="0"/>
              <a:t>\ndhbs_001.png"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784" y="1988840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"D:\snowball\soft\client\ui_src\</a:t>
            </a:r>
            <a:r>
              <a:rPr lang="zh-CN" altLang="en-US" dirty="0" smtClean="0"/>
              <a:t>图集拆分</a:t>
            </a:r>
            <a:r>
              <a:rPr lang="en-US" altLang="zh-CN" dirty="0" smtClean="0"/>
              <a:t>\</a:t>
            </a:r>
            <a:r>
              <a:rPr lang="zh-CN" altLang="en-US" dirty="0" smtClean="0"/>
              <a:t>宝箱界面</a:t>
            </a:r>
            <a:r>
              <a:rPr lang="en-US" altLang="zh-CN" dirty="0" smtClean="0"/>
              <a:t>\di2.png"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73</Words>
  <Application>Microsoft Office PowerPoint</Application>
  <PresentationFormat>全屏显示(4:3)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20</cp:revision>
  <dcterms:created xsi:type="dcterms:W3CDTF">2017-12-04T08:29:22Z</dcterms:created>
  <dcterms:modified xsi:type="dcterms:W3CDTF">2018-01-15T07:23:21Z</dcterms:modified>
</cp:coreProperties>
</file>