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>
      <p:cViewPr varScale="1">
        <p:scale>
          <a:sx n="106" d="100"/>
          <a:sy n="106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76672"/>
            <a:ext cx="6931867" cy="465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同侧圆角矩形 4"/>
          <p:cNvSpPr/>
          <p:nvPr/>
        </p:nvSpPr>
        <p:spPr>
          <a:xfrm>
            <a:off x="5580112" y="908720"/>
            <a:ext cx="1296144" cy="21602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得分榜</a:t>
            </a:r>
            <a:endParaRPr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榜单只保留得分榜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364088" y="332656"/>
            <a:ext cx="50405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131840" y="2276872"/>
            <a:ext cx="288032" cy="72008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07904" y="2276872"/>
            <a:ext cx="288032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19872" y="2276872"/>
            <a:ext cx="288032" cy="72008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87624" y="2348880"/>
            <a:ext cx="360040" cy="7200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07704" y="2348880"/>
            <a:ext cx="36004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07704" y="2348881"/>
            <a:ext cx="224408" cy="7200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47664" y="2348880"/>
            <a:ext cx="360040" cy="7200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36512" y="5229200"/>
            <a:ext cx="59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格能量槽，能量槽之间留有间隔。</a:t>
            </a:r>
            <a:endParaRPr lang="en-US" altLang="zh-CN" sz="1600" dirty="0" smtClean="0"/>
          </a:p>
          <a:p>
            <a:r>
              <a:rPr lang="zh-CN" altLang="en-US" sz="1600" dirty="0" smtClean="0"/>
              <a:t>集满的格子边缘闪烁亮光。</a:t>
            </a:r>
            <a:endParaRPr lang="en-US" altLang="zh-CN" sz="1600" dirty="0" smtClean="0"/>
          </a:p>
          <a:p>
            <a:r>
              <a:rPr lang="zh-CN" altLang="en-US" sz="1600" dirty="0" smtClean="0"/>
              <a:t>闪烁规则：每秒闪烁一次，多个格子集满时保持统一步调闪烁。</a:t>
            </a:r>
            <a:endParaRPr lang="en-US" altLang="zh-CN" sz="1600" dirty="0" smtClean="0"/>
          </a:p>
          <a:p>
            <a:r>
              <a:rPr lang="zh-CN" altLang="en-US" sz="1600" dirty="0" smtClean="0"/>
              <a:t>消耗一格能量后，能量向左缩进。</a:t>
            </a:r>
            <a:endParaRPr lang="zh-CN" altLang="en-US" sz="16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619672" y="2492896"/>
            <a:ext cx="1512168" cy="27363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403648" y="2708920"/>
            <a:ext cx="144016" cy="2448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187624" y="2501280"/>
            <a:ext cx="360040" cy="72008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07704" y="2501280"/>
            <a:ext cx="36004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907704" y="2501281"/>
            <a:ext cx="224408" cy="7200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47664" y="2501280"/>
            <a:ext cx="360040" cy="72008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07904" y="2276872"/>
            <a:ext cx="144016" cy="7200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 descr="sfic_bxr3.png"/>
          <p:cNvPicPr>
            <a:picLocks noChangeAspect="1"/>
          </p:cNvPicPr>
          <p:nvPr/>
        </p:nvPicPr>
        <p:blipFill>
          <a:blip r:embed="rId3" cstate="print">
            <a:lum bright="-45000" contrast="-43000"/>
          </a:blip>
          <a:stretch>
            <a:fillRect/>
          </a:stretch>
        </p:blipFill>
        <p:spPr>
          <a:xfrm>
            <a:off x="4860032" y="3284984"/>
            <a:ext cx="720080" cy="720080"/>
          </a:xfrm>
          <a:prstGeom prst="rect">
            <a:avLst/>
          </a:prstGeom>
        </p:spPr>
      </p:pic>
      <p:sp>
        <p:nvSpPr>
          <p:cNvPr id="38" name="空心弧 37"/>
          <p:cNvSpPr/>
          <p:nvPr/>
        </p:nvSpPr>
        <p:spPr>
          <a:xfrm rot="5400000">
            <a:off x="4968044" y="3320988"/>
            <a:ext cx="720080" cy="648072"/>
          </a:xfrm>
          <a:prstGeom prst="blockArc">
            <a:avLst>
              <a:gd name="adj1" fmla="val 10733714"/>
              <a:gd name="adj2" fmla="val 21452122"/>
              <a:gd name="adj3" fmla="val 808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5652120" y="2852936"/>
            <a:ext cx="1440160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92280" y="1556792"/>
            <a:ext cx="2051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每当能量槽集满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格，技能外圈也出现弧形标记，表示技能释放会消耗多少几格能量槽。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能量不足时，技能灰暗并伴有能量不足的电弧标记闪烁。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如，冲锋需要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格能量，能量集满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格时，技能外圈出现一个半圆弧边。</a:t>
            </a:r>
            <a:endParaRPr lang="zh-CN" altLang="en-US" sz="1600" dirty="0"/>
          </a:p>
        </p:txBody>
      </p:sp>
      <p:sp>
        <p:nvSpPr>
          <p:cNvPr id="48" name="闪电形 47"/>
          <p:cNvSpPr/>
          <p:nvPr/>
        </p:nvSpPr>
        <p:spPr>
          <a:xfrm flipH="1">
            <a:off x="5004048" y="3429000"/>
            <a:ext cx="432048" cy="432048"/>
          </a:xfrm>
          <a:prstGeom prst="lightningBol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35283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美术资源整理：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黄色矩形色块，代表能量进度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能量槽空槽，灰底，黑边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能量槽的高亮金色外框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技能的外圈黄色弧形，二等分，类似原技能等级外圈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无足够能量的指示图标，闪电形状，蓝色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08920"/>
            <a:ext cx="4238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851920" y="1772816"/>
            <a:ext cx="1296144" cy="288032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1920" y="1196752"/>
            <a:ext cx="129614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620688"/>
            <a:ext cx="129614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28384" y="1196752"/>
            <a:ext cx="100811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8384" y="1196752"/>
            <a:ext cx="44805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20272" y="1196752"/>
            <a:ext cx="100811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0272" y="1196752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2160" y="1196752"/>
            <a:ext cx="100811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2160" y="1196752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6012160" y="1196752"/>
            <a:ext cx="1008112" cy="288032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2" y="1196752"/>
            <a:ext cx="1008112" cy="288032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空心弧 17"/>
          <p:cNvSpPr/>
          <p:nvPr/>
        </p:nvSpPr>
        <p:spPr>
          <a:xfrm rot="5400000">
            <a:off x="3203848" y="3861048"/>
            <a:ext cx="914400" cy="914400"/>
          </a:xfrm>
          <a:prstGeom prst="blockArc">
            <a:avLst>
              <a:gd name="adj1" fmla="val 10800000"/>
              <a:gd name="adj2" fmla="val 0"/>
              <a:gd name="adj3" fmla="val 63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rot="16200000">
            <a:off x="3153544" y="3861048"/>
            <a:ext cx="914400" cy="914400"/>
          </a:xfrm>
          <a:prstGeom prst="blockArc">
            <a:avLst>
              <a:gd name="adj1" fmla="val 10800000"/>
              <a:gd name="adj2" fmla="val 0"/>
              <a:gd name="adj3" fmla="val 63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445224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7020272" y="1556792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     玩家昵称八个汉字    </a:t>
            </a:r>
            <a:r>
              <a:rPr lang="en-US" altLang="zh-CN" sz="900" dirty="0" smtClean="0"/>
              <a:t>99|99    999999</a:t>
            </a:r>
            <a:r>
              <a:rPr lang="zh-CN" altLang="en-US" sz="900" dirty="0" smtClean="0"/>
              <a:t>            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7020272" y="1772816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20272" y="1988840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2204864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20272" y="2420888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20272" y="2636912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7020272" y="1340768"/>
            <a:ext cx="2123728" cy="21602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         名次              数据    得分</a:t>
            </a:r>
            <a:endParaRPr lang="zh-CN" altLang="en-US" sz="1200" dirty="0"/>
          </a:p>
        </p:txBody>
      </p:sp>
      <p:pic>
        <p:nvPicPr>
          <p:cNvPr id="24" name="图片 23" descr="mc_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1556792"/>
            <a:ext cx="216024" cy="216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7020272" y="1556792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               蓝队                    </a:t>
            </a:r>
            <a:r>
              <a:rPr lang="en-US" altLang="zh-CN" sz="900" dirty="0" smtClean="0"/>
              <a:t>99|99    999999</a:t>
            </a:r>
            <a:r>
              <a:rPr lang="zh-CN" altLang="en-US" sz="900" dirty="0" smtClean="0"/>
              <a:t>            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7020272" y="1772816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20272" y="1988840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2204864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20272" y="2420888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7020272" y="1340768"/>
            <a:ext cx="2123728" cy="21602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         名次              数据    得分</a:t>
            </a:r>
            <a:endParaRPr lang="zh-CN" altLang="en-US" sz="1200" dirty="0"/>
          </a:p>
        </p:txBody>
      </p:sp>
      <p:pic>
        <p:nvPicPr>
          <p:cNvPr id="24" name="图片 23" descr="mc_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1556792"/>
            <a:ext cx="216024" cy="2160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0272" y="2636912"/>
            <a:ext cx="21237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     玩家昵称八个汉字    </a:t>
            </a:r>
            <a:r>
              <a:rPr lang="en-US" altLang="zh-CN" sz="900" dirty="0" smtClean="0"/>
              <a:t>99|99    999999</a:t>
            </a:r>
            <a:r>
              <a:rPr lang="zh-CN" altLang="en-US" sz="900" dirty="0" smtClean="0"/>
              <a:t>            </a:t>
            </a:r>
            <a:endParaRPr lang="zh-CN" altLang="en-US" sz="900" dirty="0"/>
          </a:p>
        </p:txBody>
      </p:sp>
      <p:pic>
        <p:nvPicPr>
          <p:cNvPr id="11" name="图片 10" descr="mc_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636912"/>
            <a:ext cx="216024" cy="216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214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</cp:revision>
  <dcterms:created xsi:type="dcterms:W3CDTF">2017-12-28T08:51:52Z</dcterms:created>
  <dcterms:modified xsi:type="dcterms:W3CDTF">2018-01-18T08:06:02Z</dcterms:modified>
</cp:coreProperties>
</file>