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0" r:id="rId5"/>
    <p:sldId id="283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92" r:id="rId17"/>
    <p:sldId id="280" r:id="rId18"/>
    <p:sldId id="281" r:id="rId19"/>
    <p:sldId id="29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2" r:id="rId29"/>
    <p:sldId id="26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欢迎来到新手教程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决策 11"/>
          <p:cNvSpPr/>
          <p:nvPr/>
        </p:nvSpPr>
        <p:spPr>
          <a:xfrm>
            <a:off x="4355976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技能为一次性使用，释放后需要重新拾取技能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860032" y="3284984"/>
            <a:ext cx="1872208" cy="1296144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八角星 15"/>
          <p:cNvSpPr/>
          <p:nvPr/>
        </p:nvSpPr>
        <p:spPr>
          <a:xfrm>
            <a:off x="6732240" y="2924944"/>
            <a:ext cx="720080" cy="360040"/>
          </a:xfrm>
          <a:prstGeom prst="star8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876256" y="268376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排序 21"/>
          <p:cNvSpPr/>
          <p:nvPr/>
        </p:nvSpPr>
        <p:spPr>
          <a:xfrm>
            <a:off x="4067944" y="2564904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流程图: 排序 24"/>
          <p:cNvSpPr/>
          <p:nvPr/>
        </p:nvSpPr>
        <p:spPr>
          <a:xfrm>
            <a:off x="4355976" y="2708920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能量槽越多，释放的技能等级越高，威力也越大，请收集更多能量水晶吧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流程图: 排序 21"/>
          <p:cNvSpPr/>
          <p:nvPr/>
        </p:nvSpPr>
        <p:spPr>
          <a:xfrm>
            <a:off x="5796136" y="2348880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流程图: 排序 24"/>
          <p:cNvSpPr/>
          <p:nvPr/>
        </p:nvSpPr>
        <p:spPr>
          <a:xfrm>
            <a:off x="6084168" y="2492896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接箭头连接符 18"/>
          <p:cNvCxnSpPr/>
          <p:nvPr/>
        </p:nvCxnSpPr>
        <p:spPr>
          <a:xfrm flipV="1">
            <a:off x="4860032" y="2924944"/>
            <a:ext cx="1152128" cy="1656184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级技能命中敌人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xsydzy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3789040"/>
            <a:ext cx="677047" cy="810675"/>
          </a:xfrm>
          <a:prstGeom prst="rect">
            <a:avLst/>
          </a:prstGeom>
        </p:spPr>
      </p:pic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7199784" y="3212976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点击释放技能</a:t>
            </a:r>
            <a:endParaRPr lang="zh-CN" altLang="en-US" sz="1600" dirty="0"/>
          </a:p>
        </p:txBody>
      </p:sp>
      <p:sp>
        <p:nvSpPr>
          <p:cNvPr id="14" name="流程图: 决策 13"/>
          <p:cNvSpPr/>
          <p:nvPr/>
        </p:nvSpPr>
        <p:spPr>
          <a:xfrm>
            <a:off x="2339752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67744" y="3429000"/>
            <a:ext cx="4536504" cy="26642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884826">
            <a:off x="2653591" y="4344357"/>
            <a:ext cx="2016224" cy="21602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17444" y="1412776"/>
            <a:ext cx="628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0/3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流程图: 排序 18"/>
          <p:cNvSpPr/>
          <p:nvPr/>
        </p:nvSpPr>
        <p:spPr>
          <a:xfrm>
            <a:off x="4427984" y="2564904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流程图: 排序 19"/>
          <p:cNvSpPr/>
          <p:nvPr/>
        </p:nvSpPr>
        <p:spPr>
          <a:xfrm>
            <a:off x="4716016" y="2708920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冲锋和雪人是每个角色的通用技能，始终消耗</a:t>
            </a:r>
            <a:r>
              <a:rPr lang="en-US" altLang="zh-CN" dirty="0" smtClean="0"/>
              <a:t>1</a:t>
            </a:r>
            <a:r>
              <a:rPr lang="zh-CN" altLang="en-US" dirty="0" smtClean="0"/>
              <a:t>格能量，有各自的冷却时间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冲锋：在持续时间内大幅提升移动速度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pic>
        <p:nvPicPr>
          <p:cNvPr id="12" name="图片 11" descr="xsydzy_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4" y="4149080"/>
            <a:ext cx="677047" cy="8106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任务：请在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秒内到达目的地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4860032" y="3501008"/>
            <a:ext cx="3168352" cy="108012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7956376" y="3284984"/>
            <a:ext cx="216024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61714" y="1412776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流程图: 排序 26"/>
          <p:cNvSpPr/>
          <p:nvPr/>
        </p:nvSpPr>
        <p:spPr>
          <a:xfrm>
            <a:off x="5436096" y="3717032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流程图: 排序 27"/>
          <p:cNvSpPr/>
          <p:nvPr/>
        </p:nvSpPr>
        <p:spPr>
          <a:xfrm>
            <a:off x="5724128" y="3861048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任务：请在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秒内到达目的地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4860032" y="3501008"/>
            <a:ext cx="3168352" cy="108012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7956376" y="3284984"/>
            <a:ext cx="216024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61714" y="1412776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流程图: 排序 26"/>
          <p:cNvSpPr/>
          <p:nvPr/>
        </p:nvSpPr>
        <p:spPr>
          <a:xfrm>
            <a:off x="5436096" y="3717032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流程图: 排序 27"/>
          <p:cNvSpPr/>
          <p:nvPr/>
        </p:nvSpPr>
        <p:spPr>
          <a:xfrm>
            <a:off x="5724128" y="3861048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任务</a:t>
            </a:r>
            <a:r>
              <a:rPr lang="zh-CN" altLang="en-US" b="1" dirty="0" smtClean="0">
                <a:solidFill>
                  <a:schemeClr val="bg1"/>
                </a:solidFill>
              </a:rPr>
              <a:t>失败</a:t>
            </a:r>
            <a:r>
              <a:rPr lang="zh-CN" altLang="en-US" b="1" dirty="0" smtClean="0">
                <a:solidFill>
                  <a:schemeClr val="bg1"/>
                </a:solidFill>
              </a:rPr>
              <a:t>，请</a:t>
            </a:r>
            <a:r>
              <a:rPr lang="zh-CN" altLang="en-US" b="1" dirty="0" smtClean="0">
                <a:solidFill>
                  <a:schemeClr val="bg1"/>
                </a:solidFill>
              </a:rPr>
              <a:t>重新开始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95936" y="4149080"/>
            <a:ext cx="1080120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雪人：在持续时间内免疫一切伤害，并持续回复生命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pic>
        <p:nvPicPr>
          <p:cNvPr id="12" name="图片 11" descr="xsydzy_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0232" y="5157192"/>
            <a:ext cx="677047" cy="810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秒内保持存活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14" name="流程图: 决策 13"/>
          <p:cNvSpPr/>
          <p:nvPr/>
        </p:nvSpPr>
        <p:spPr>
          <a:xfrm>
            <a:off x="2339752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1714" y="141277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燕尾形箭头 20"/>
          <p:cNvSpPr/>
          <p:nvPr/>
        </p:nvSpPr>
        <p:spPr>
          <a:xfrm rot="1852462">
            <a:off x="2713741" y="3572191"/>
            <a:ext cx="1008112" cy="613399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秒内保持存活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14" name="流程图: 决策 13"/>
          <p:cNvSpPr/>
          <p:nvPr/>
        </p:nvSpPr>
        <p:spPr>
          <a:xfrm>
            <a:off x="2339752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1714" y="141277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燕尾形箭头 20"/>
          <p:cNvSpPr/>
          <p:nvPr/>
        </p:nvSpPr>
        <p:spPr>
          <a:xfrm rot="1852462">
            <a:off x="2713741" y="3572191"/>
            <a:ext cx="1008112" cy="613399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任务</a:t>
            </a:r>
            <a:r>
              <a:rPr lang="zh-CN" altLang="en-US" b="1" dirty="0" smtClean="0">
                <a:solidFill>
                  <a:schemeClr val="bg1"/>
                </a:solidFill>
              </a:rPr>
              <a:t>失败</a:t>
            </a:r>
            <a:r>
              <a:rPr lang="zh-CN" altLang="en-US" b="1" dirty="0" smtClean="0">
                <a:solidFill>
                  <a:schemeClr val="bg1"/>
                </a:solidFill>
              </a:rPr>
              <a:t>，请</a:t>
            </a:r>
            <a:r>
              <a:rPr lang="zh-CN" altLang="en-US" b="1" dirty="0" smtClean="0">
                <a:solidFill>
                  <a:schemeClr val="bg1"/>
                </a:solidFill>
              </a:rPr>
              <a:t>重新开始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95936" y="4149080"/>
            <a:ext cx="1080120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移动角色到目标地点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860032" y="3501008"/>
            <a:ext cx="1224136" cy="108012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6012160" y="3212976"/>
            <a:ext cx="216024" cy="21602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xsydzy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861048"/>
            <a:ext cx="677047" cy="81067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23528" y="3284984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点击拖动轮盘移动</a:t>
            </a:r>
            <a:endParaRPr lang="zh-CN" altLang="en-US" sz="1600" dirty="0"/>
          </a:p>
        </p:txBody>
      </p:sp>
      <p:sp>
        <p:nvSpPr>
          <p:cNvPr id="13" name="流程图: 决策 12"/>
          <p:cNvSpPr/>
          <p:nvPr/>
        </p:nvSpPr>
        <p:spPr>
          <a:xfrm>
            <a:off x="4355976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再次点击雪人按钮可以结束雪人状态，或等到持续时间结束自动解除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雪人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sp>
        <p:nvSpPr>
          <p:cNvPr id="14" name="流程图: 决策 13"/>
          <p:cNvSpPr/>
          <p:nvPr/>
        </p:nvSpPr>
        <p:spPr>
          <a:xfrm>
            <a:off x="2339752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燕尾形箭头 20"/>
          <p:cNvSpPr/>
          <p:nvPr/>
        </p:nvSpPr>
        <p:spPr>
          <a:xfrm rot="1852462">
            <a:off x="2713741" y="3572191"/>
            <a:ext cx="1008112" cy="613399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进攻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图片 19" descr="sfic_bxr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战场会定时刷新雪怪，雪怪被击败会掉落大量资源，请尽快前往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14" name="笑脸 13"/>
          <p:cNvSpPr/>
          <p:nvPr/>
        </p:nvSpPr>
        <p:spPr>
          <a:xfrm>
            <a:off x="216024" y="2249488"/>
            <a:ext cx="720080" cy="720080"/>
          </a:xfrm>
          <a:prstGeom prst="smileyFace">
            <a:avLst>
              <a:gd name="adj" fmla="val -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雪怪</a:t>
            </a:r>
            <a:endParaRPr lang="zh-CN" altLang="en-US" dirty="0"/>
          </a:p>
        </p:txBody>
      </p:sp>
      <p:sp>
        <p:nvSpPr>
          <p:cNvPr id="19" name="同心圆 18"/>
          <p:cNvSpPr/>
          <p:nvPr/>
        </p:nvSpPr>
        <p:spPr>
          <a:xfrm>
            <a:off x="0" y="2060848"/>
            <a:ext cx="1152128" cy="1130424"/>
          </a:xfrm>
          <a:prstGeom prst="donut">
            <a:avLst>
              <a:gd name="adj" fmla="val 114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187624" y="2996952"/>
            <a:ext cx="3168352" cy="180020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0" y="0"/>
            <a:ext cx="269979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雪怪信息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任务：击败雪怪（雪怪免疫任何技能伤害）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14" name="流程图: 过程 13"/>
          <p:cNvSpPr/>
          <p:nvPr/>
        </p:nvSpPr>
        <p:spPr>
          <a:xfrm>
            <a:off x="0" y="0"/>
            <a:ext cx="269979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雪怪信息</a:t>
            </a:r>
            <a:endParaRPr lang="zh-CN" altLang="en-US" dirty="0"/>
          </a:p>
        </p:txBody>
      </p:sp>
      <p:sp>
        <p:nvSpPr>
          <p:cNvPr id="19" name="流程图: 对照 18"/>
          <p:cNvSpPr/>
          <p:nvPr/>
        </p:nvSpPr>
        <p:spPr>
          <a:xfrm>
            <a:off x="3995936" y="2204864"/>
            <a:ext cx="936104" cy="136815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雪怪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拾取雪怪掉落的翅膀道具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 flipV="1">
            <a:off x="2987824" y="2996952"/>
            <a:ext cx="1368152" cy="180020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联系 21"/>
          <p:cNvSpPr/>
          <p:nvPr/>
        </p:nvSpPr>
        <p:spPr>
          <a:xfrm>
            <a:off x="2555776" y="249289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翅膀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点击查看强力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，翅膀持有者死亡后会传递给击杀者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1520" y="76470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xsydzy_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504" y="0"/>
            <a:ext cx="677047" cy="8106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您已完成所有教程，现在开始实战训练吧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击杀可以获得披风装扮，击杀数越多，披风越长，死亡后消失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sp>
        <p:nvSpPr>
          <p:cNvPr id="21" name="波形 20"/>
          <p:cNvSpPr/>
          <p:nvPr/>
        </p:nvSpPr>
        <p:spPr>
          <a:xfrm>
            <a:off x="4716016" y="3933056"/>
            <a:ext cx="1008112" cy="288032"/>
          </a:xfrm>
          <a:prstGeom prst="wav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拾取水晶的同时增加经验， 每次升级获得一次天赋加点机会</a:t>
            </a:r>
            <a:endParaRPr lang="en-US" altLang="zh-CN" dirty="0" smtClean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 descr="sfic_bx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2511" y="5013176"/>
            <a:ext cx="583825" cy="583825"/>
          </a:xfrm>
          <a:prstGeom prst="rect">
            <a:avLst/>
          </a:prstGeom>
        </p:spPr>
      </p:pic>
      <p:pic>
        <p:nvPicPr>
          <p:cNvPr id="23" name="图片 22" descr="sfic_bxr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4479" y="5941519"/>
            <a:ext cx="583825" cy="583825"/>
          </a:xfrm>
          <a:prstGeom prst="rect">
            <a:avLst/>
          </a:prstGeom>
        </p:spPr>
      </p:pic>
      <p:pic>
        <p:nvPicPr>
          <p:cNvPr id="14" name="图片 13" descr="xsydzy_0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48472" y="3429000"/>
            <a:ext cx="677047" cy="810675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563888" y="2852936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点击图标学习天赋</a:t>
            </a:r>
            <a:endParaRPr lang="zh-CN" altLang="en-US" sz="1600" dirty="0"/>
          </a:p>
        </p:txBody>
      </p:sp>
      <p:sp>
        <p:nvSpPr>
          <p:cNvPr id="20" name="流程图: 过程 19"/>
          <p:cNvSpPr/>
          <p:nvPr/>
        </p:nvSpPr>
        <p:spPr>
          <a:xfrm>
            <a:off x="2915816" y="4293096"/>
            <a:ext cx="3240360" cy="1080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天赋</a:t>
            </a:r>
            <a:r>
              <a:rPr lang="zh-CN" altLang="en-US" dirty="0" smtClean="0"/>
              <a:t>技能点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445224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xsydzy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653136"/>
            <a:ext cx="677047" cy="81067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7199784" y="4077072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连续点击普攻按钮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任务：使用普攻命中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次敌人</a:t>
            </a:r>
            <a:endParaRPr lang="zh-CN" altLang="en-US" dirty="0"/>
          </a:p>
        </p:txBody>
      </p:sp>
      <p:sp>
        <p:nvSpPr>
          <p:cNvPr id="19" name="流程图: 决策 18"/>
          <p:cNvSpPr/>
          <p:nvPr/>
        </p:nvSpPr>
        <p:spPr>
          <a:xfrm>
            <a:off x="6444208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4355976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39698" y="1412776"/>
            <a:ext cx="7841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0/10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图片 23" descr="b1_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445224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长按普攻按钮进行充能，充能完成可大大提升攻击和射程</a:t>
            </a:r>
            <a:endParaRPr lang="zh-CN" altLang="en-US" dirty="0"/>
          </a:p>
        </p:txBody>
      </p:sp>
      <p:sp>
        <p:nvSpPr>
          <p:cNvPr id="19" name="流程图: 决策 18"/>
          <p:cNvSpPr/>
          <p:nvPr/>
        </p:nvSpPr>
        <p:spPr>
          <a:xfrm>
            <a:off x="6444208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4355976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67744" y="3429000"/>
            <a:ext cx="4536504" cy="26642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788024" y="4653136"/>
            <a:ext cx="2016224" cy="21602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xsydzy_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4653136"/>
            <a:ext cx="677047" cy="810675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7199784" y="4077072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长按进行蓄力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445224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任务：使用蓄力攻击命中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次敌人</a:t>
            </a:r>
            <a:endParaRPr lang="zh-CN" altLang="en-US" dirty="0"/>
          </a:p>
        </p:txBody>
      </p:sp>
      <p:sp>
        <p:nvSpPr>
          <p:cNvPr id="18" name="流程图: 决策 17"/>
          <p:cNvSpPr/>
          <p:nvPr/>
        </p:nvSpPr>
        <p:spPr>
          <a:xfrm>
            <a:off x="2339752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决策 18"/>
          <p:cNvSpPr/>
          <p:nvPr/>
        </p:nvSpPr>
        <p:spPr>
          <a:xfrm>
            <a:off x="6444208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4355976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" name="图片 23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67744" y="3429000"/>
            <a:ext cx="4536504" cy="26642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788024" y="4653136"/>
            <a:ext cx="2016224" cy="21602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17444" y="1412776"/>
            <a:ext cx="628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0/5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" name="图片 25" descr="xsydzy_0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4653136"/>
            <a:ext cx="677047" cy="810675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7199784" y="4077072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长按进行蓄力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战场的祭坛定期刷新技能道具，前往拾取技能道具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860032" y="3284984"/>
            <a:ext cx="1872208" cy="1296144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4355976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八角星 15"/>
          <p:cNvSpPr/>
          <p:nvPr/>
        </p:nvSpPr>
        <p:spPr>
          <a:xfrm>
            <a:off x="6732240" y="2924944"/>
            <a:ext cx="720080" cy="360040"/>
          </a:xfrm>
          <a:prstGeom prst="star8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876256" y="268376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排序 21"/>
          <p:cNvSpPr/>
          <p:nvPr/>
        </p:nvSpPr>
        <p:spPr>
          <a:xfrm>
            <a:off x="4067944" y="2564904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流程图: 排序 24"/>
          <p:cNvSpPr/>
          <p:nvPr/>
        </p:nvSpPr>
        <p:spPr>
          <a:xfrm>
            <a:off x="4355976" y="2708920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释放道具技能消耗能量，请在战场中收集能量水晶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203848" y="3284984"/>
            <a:ext cx="1080120" cy="144016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八角星 15"/>
          <p:cNvSpPr/>
          <p:nvPr/>
        </p:nvSpPr>
        <p:spPr>
          <a:xfrm>
            <a:off x="4139952" y="4725144"/>
            <a:ext cx="720080" cy="360040"/>
          </a:xfrm>
          <a:prstGeom prst="star8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排序 21"/>
          <p:cNvSpPr/>
          <p:nvPr/>
        </p:nvSpPr>
        <p:spPr>
          <a:xfrm>
            <a:off x="2627784" y="2564904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流程图: 排序 24"/>
          <p:cNvSpPr/>
          <p:nvPr/>
        </p:nvSpPr>
        <p:spPr>
          <a:xfrm>
            <a:off x="2915816" y="2708920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现在拥有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格能量了，可以释放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级技能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xsydzy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852936"/>
            <a:ext cx="677047" cy="810675"/>
          </a:xfrm>
          <a:prstGeom prst="rect">
            <a:avLst/>
          </a:prstGeom>
        </p:spPr>
      </p:pic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3866690" y="4653136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点击此处继续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3808" y="548680"/>
            <a:ext cx="34563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使用技能命中敌人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8" name="同心圆 7"/>
          <p:cNvSpPr/>
          <p:nvPr/>
        </p:nvSpPr>
        <p:spPr>
          <a:xfrm>
            <a:off x="395536" y="4653136"/>
            <a:ext cx="1800200" cy="1800200"/>
          </a:xfrm>
          <a:prstGeom prst="donut">
            <a:avLst>
              <a:gd name="adj" fmla="val 34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7812360" y="5517232"/>
            <a:ext cx="864096" cy="889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xsydzy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3789040"/>
            <a:ext cx="677047" cy="810675"/>
          </a:xfrm>
          <a:prstGeom prst="rect">
            <a:avLst/>
          </a:prstGeom>
        </p:spPr>
      </p:pic>
      <p:pic>
        <p:nvPicPr>
          <p:cNvPr id="17" name="图片 16" descr="b1_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0"/>
            <a:ext cx="1115616" cy="4593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72400" y="96887"/>
            <a:ext cx="9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跳过教程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4283968" y="3861048"/>
            <a:ext cx="360040" cy="1080120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956376" y="4581128"/>
            <a:ext cx="576064" cy="6012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645024"/>
            <a:ext cx="1066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7199784" y="3212976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点击释放技能</a:t>
            </a:r>
            <a:endParaRPr lang="zh-CN" altLang="en-US" sz="1600" dirty="0"/>
          </a:p>
        </p:txBody>
      </p:sp>
      <p:sp>
        <p:nvSpPr>
          <p:cNvPr id="14" name="流程图: 决策 13"/>
          <p:cNvSpPr/>
          <p:nvPr/>
        </p:nvSpPr>
        <p:spPr>
          <a:xfrm>
            <a:off x="2339752" y="2492896"/>
            <a:ext cx="360040" cy="1080120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67744" y="3429000"/>
            <a:ext cx="4536504" cy="26642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884826">
            <a:off x="2653591" y="4344357"/>
            <a:ext cx="2016224" cy="21602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17444" y="1412776"/>
            <a:ext cx="628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0/3</a:t>
            </a:r>
            <a:endParaRPr lang="zh-CN" alt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流程图: 排序 21"/>
          <p:cNvSpPr/>
          <p:nvPr/>
        </p:nvSpPr>
        <p:spPr>
          <a:xfrm>
            <a:off x="4427984" y="2564904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流程图: 排序 22"/>
          <p:cNvSpPr/>
          <p:nvPr/>
        </p:nvSpPr>
        <p:spPr>
          <a:xfrm>
            <a:off x="4716016" y="2708920"/>
            <a:ext cx="360040" cy="504056"/>
          </a:xfrm>
          <a:prstGeom prst="flowChartSor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552</Words>
  <Application>Microsoft Office PowerPoint</Application>
  <PresentationFormat>全屏显示(4:3)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66</cp:revision>
  <dcterms:created xsi:type="dcterms:W3CDTF">2018-02-27T08:55:15Z</dcterms:created>
  <dcterms:modified xsi:type="dcterms:W3CDTF">2018-02-28T06:18:06Z</dcterms:modified>
</cp:coreProperties>
</file>