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8" y="928688"/>
            <a:ext cx="89614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660232" y="980728"/>
            <a:ext cx="237626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980728"/>
            <a:ext cx="14401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屏蔽右上角的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，只保留退出教程的按钮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3933056"/>
            <a:ext cx="1296144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60032" y="5013176"/>
            <a:ext cx="14401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屏蔽冲锋和雪人技能按钮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5229200"/>
            <a:ext cx="2498626" cy="148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8904287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779912" y="1340768"/>
            <a:ext cx="360040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2" y="3212976"/>
            <a:ext cx="14401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在攻击目标的地点标记路线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228184" y="3717032"/>
            <a:ext cx="1872208" cy="26642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900113"/>
            <a:ext cx="89233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60032" y="4077072"/>
            <a:ext cx="14401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在攻击目标的地点标记路线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5936" y="2204864"/>
            <a:ext cx="3600400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04875"/>
            <a:ext cx="893286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95936" y="4077072"/>
            <a:ext cx="144016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该任务的目标地点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</Words>
  <Application>Microsoft Office PowerPoint</Application>
  <PresentationFormat>全屏显示(4:3)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2018-03-22T07:01:29Z</dcterms:created>
  <dcterms:modified xsi:type="dcterms:W3CDTF">2018-03-22T08:18:25Z</dcterms:modified>
</cp:coreProperties>
</file>