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782108"/>
            <a:ext cx="5760640" cy="34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gq_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447320"/>
            <a:ext cx="609600" cy="342900"/>
          </a:xfrm>
          <a:prstGeom prst="rect">
            <a:avLst/>
          </a:prstGeom>
        </p:spPr>
      </p:pic>
      <p:pic>
        <p:nvPicPr>
          <p:cNvPr id="6" name="图片 5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447320"/>
            <a:ext cx="609600" cy="342900"/>
          </a:xfrm>
          <a:prstGeom prst="rect">
            <a:avLst/>
          </a:prstGeom>
        </p:spPr>
      </p:pic>
      <p:pic>
        <p:nvPicPr>
          <p:cNvPr id="7" name="图片 6" descr="gq_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8836" y="2447320"/>
            <a:ext cx="609600" cy="342900"/>
          </a:xfrm>
          <a:prstGeom prst="rect">
            <a:avLst/>
          </a:prstGeom>
        </p:spPr>
      </p:pic>
      <p:pic>
        <p:nvPicPr>
          <p:cNvPr id="8" name="图片 7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8956" y="2447320"/>
            <a:ext cx="609600" cy="342900"/>
          </a:xfrm>
          <a:prstGeom prst="rect">
            <a:avLst/>
          </a:prstGeom>
        </p:spPr>
      </p:pic>
      <p:pic>
        <p:nvPicPr>
          <p:cNvPr id="9" name="图片 8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9076" y="2447320"/>
            <a:ext cx="609600" cy="342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19672" y="990020"/>
            <a:ext cx="57606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2836" y="2447320"/>
            <a:ext cx="342900" cy="333375"/>
          </a:xfrm>
          <a:prstGeom prst="rect">
            <a:avLst/>
          </a:prstGeom>
        </p:spPr>
      </p:pic>
      <p:pic>
        <p:nvPicPr>
          <p:cNvPr id="11" name="图片 10" descr="chose_tip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3693" y="2478177"/>
            <a:ext cx="257175" cy="257175"/>
          </a:xfrm>
          <a:prstGeom prst="rect">
            <a:avLst/>
          </a:prstGeom>
        </p:spPr>
      </p:pic>
      <p:pic>
        <p:nvPicPr>
          <p:cNvPr id="13" name="图片 12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2447320"/>
            <a:ext cx="342900" cy="333375"/>
          </a:xfrm>
          <a:prstGeom prst="rect">
            <a:avLst/>
          </a:prstGeom>
        </p:spPr>
      </p:pic>
      <p:pic>
        <p:nvPicPr>
          <p:cNvPr id="14" name="图片 13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2447320"/>
            <a:ext cx="342900" cy="333375"/>
          </a:xfrm>
          <a:prstGeom prst="rect">
            <a:avLst/>
          </a:prstGeom>
        </p:spPr>
      </p:pic>
      <p:pic>
        <p:nvPicPr>
          <p:cNvPr id="15" name="图片 14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2447320"/>
            <a:ext cx="342900" cy="333375"/>
          </a:xfrm>
          <a:prstGeom prst="rect">
            <a:avLst/>
          </a:prstGeom>
        </p:spPr>
      </p:pic>
      <p:pic>
        <p:nvPicPr>
          <p:cNvPr id="16" name="图片 15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2447320"/>
            <a:ext cx="342900" cy="3333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3728" y="13407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Male                                 Female                    </a:t>
            </a:r>
            <a:endParaRPr lang="zh-CN" altLang="en-US" dirty="0"/>
          </a:p>
        </p:txBody>
      </p:sp>
      <p:pic>
        <p:nvPicPr>
          <p:cNvPr id="18" name="图片 17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1376725"/>
            <a:ext cx="342900" cy="333375"/>
          </a:xfrm>
          <a:prstGeom prst="rect">
            <a:avLst/>
          </a:prstGeom>
        </p:spPr>
      </p:pic>
      <p:pic>
        <p:nvPicPr>
          <p:cNvPr id="19" name="图片 18" descr="chose_tip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6673" y="1407582"/>
            <a:ext cx="257175" cy="257175"/>
          </a:xfrm>
          <a:prstGeom prst="rect">
            <a:avLst/>
          </a:prstGeom>
        </p:spPr>
      </p:pic>
      <p:pic>
        <p:nvPicPr>
          <p:cNvPr id="20" name="图片 19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376725"/>
            <a:ext cx="342900" cy="3333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19672" y="1782108"/>
            <a:ext cx="57606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Country / Region</a:t>
            </a:r>
            <a:endParaRPr lang="zh-CN" altLang="en-US" dirty="0"/>
          </a:p>
        </p:txBody>
      </p:sp>
      <p:pic>
        <p:nvPicPr>
          <p:cNvPr id="22" name="图片 21" descr="gq_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8596" y="3095392"/>
            <a:ext cx="609600" cy="342900"/>
          </a:xfrm>
          <a:prstGeom prst="rect">
            <a:avLst/>
          </a:prstGeom>
        </p:spPr>
      </p:pic>
      <p:pic>
        <p:nvPicPr>
          <p:cNvPr id="23" name="图片 22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716" y="3095392"/>
            <a:ext cx="609600" cy="342900"/>
          </a:xfrm>
          <a:prstGeom prst="rect">
            <a:avLst/>
          </a:prstGeom>
        </p:spPr>
      </p:pic>
      <p:pic>
        <p:nvPicPr>
          <p:cNvPr id="24" name="图片 23" descr="gq_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1696" y="3095392"/>
            <a:ext cx="609600" cy="342900"/>
          </a:xfrm>
          <a:prstGeom prst="rect">
            <a:avLst/>
          </a:prstGeom>
        </p:spPr>
      </p:pic>
      <p:pic>
        <p:nvPicPr>
          <p:cNvPr id="25" name="图片 24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1816" y="3095392"/>
            <a:ext cx="609600" cy="342900"/>
          </a:xfrm>
          <a:prstGeom prst="rect">
            <a:avLst/>
          </a:prstGeom>
        </p:spPr>
      </p:pic>
      <p:pic>
        <p:nvPicPr>
          <p:cNvPr id="26" name="图片 25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1936" y="3095392"/>
            <a:ext cx="609600" cy="342900"/>
          </a:xfrm>
          <a:prstGeom prst="rect">
            <a:avLst/>
          </a:prstGeom>
        </p:spPr>
      </p:pic>
      <p:pic>
        <p:nvPicPr>
          <p:cNvPr id="27" name="图片 26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3095392"/>
            <a:ext cx="342900" cy="333375"/>
          </a:xfrm>
          <a:prstGeom prst="rect">
            <a:avLst/>
          </a:prstGeom>
        </p:spPr>
      </p:pic>
      <p:pic>
        <p:nvPicPr>
          <p:cNvPr id="29" name="图片 28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676" y="3095392"/>
            <a:ext cx="342900" cy="333375"/>
          </a:xfrm>
          <a:prstGeom prst="rect">
            <a:avLst/>
          </a:prstGeom>
        </p:spPr>
      </p:pic>
      <p:pic>
        <p:nvPicPr>
          <p:cNvPr id="30" name="图片 29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8796" y="3095392"/>
            <a:ext cx="342900" cy="333375"/>
          </a:xfrm>
          <a:prstGeom prst="rect">
            <a:avLst/>
          </a:prstGeom>
        </p:spPr>
      </p:pic>
      <p:pic>
        <p:nvPicPr>
          <p:cNvPr id="31" name="图片 30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8916" y="3095392"/>
            <a:ext cx="342900" cy="333375"/>
          </a:xfrm>
          <a:prstGeom prst="rect">
            <a:avLst/>
          </a:prstGeom>
        </p:spPr>
      </p:pic>
      <p:pic>
        <p:nvPicPr>
          <p:cNvPr id="32" name="图片 31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9036" y="3095392"/>
            <a:ext cx="342900" cy="333375"/>
          </a:xfrm>
          <a:prstGeom prst="rect">
            <a:avLst/>
          </a:prstGeom>
        </p:spPr>
      </p:pic>
      <p:pic>
        <p:nvPicPr>
          <p:cNvPr id="33" name="图片 32" descr="gq_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8596" y="3743464"/>
            <a:ext cx="609600" cy="342900"/>
          </a:xfrm>
          <a:prstGeom prst="rect">
            <a:avLst/>
          </a:prstGeom>
        </p:spPr>
      </p:pic>
      <p:pic>
        <p:nvPicPr>
          <p:cNvPr id="34" name="图片 33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8716" y="3743464"/>
            <a:ext cx="609600" cy="342900"/>
          </a:xfrm>
          <a:prstGeom prst="rect">
            <a:avLst/>
          </a:prstGeom>
        </p:spPr>
      </p:pic>
      <p:pic>
        <p:nvPicPr>
          <p:cNvPr id="35" name="图片 34" descr="gq_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1696" y="3743464"/>
            <a:ext cx="609600" cy="342900"/>
          </a:xfrm>
          <a:prstGeom prst="rect">
            <a:avLst/>
          </a:prstGeom>
        </p:spPr>
      </p:pic>
      <p:pic>
        <p:nvPicPr>
          <p:cNvPr id="36" name="图片 35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1816" y="3743464"/>
            <a:ext cx="609600" cy="342900"/>
          </a:xfrm>
          <a:prstGeom prst="rect">
            <a:avLst/>
          </a:prstGeom>
        </p:spPr>
      </p:pic>
      <p:pic>
        <p:nvPicPr>
          <p:cNvPr id="37" name="图片 36" descr="g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1936" y="3743464"/>
            <a:ext cx="609600" cy="342900"/>
          </a:xfrm>
          <a:prstGeom prst="rect">
            <a:avLst/>
          </a:prstGeom>
        </p:spPr>
      </p:pic>
      <p:pic>
        <p:nvPicPr>
          <p:cNvPr id="38" name="图片 37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3743464"/>
            <a:ext cx="342900" cy="333375"/>
          </a:xfrm>
          <a:prstGeom prst="rect">
            <a:avLst/>
          </a:prstGeom>
        </p:spPr>
      </p:pic>
      <p:pic>
        <p:nvPicPr>
          <p:cNvPr id="40" name="图片 39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676" y="3743464"/>
            <a:ext cx="342900" cy="333375"/>
          </a:xfrm>
          <a:prstGeom prst="rect">
            <a:avLst/>
          </a:prstGeom>
        </p:spPr>
      </p:pic>
      <p:pic>
        <p:nvPicPr>
          <p:cNvPr id="41" name="图片 40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8796" y="3743464"/>
            <a:ext cx="342900" cy="333375"/>
          </a:xfrm>
          <a:prstGeom prst="rect">
            <a:avLst/>
          </a:prstGeom>
        </p:spPr>
      </p:pic>
      <p:pic>
        <p:nvPicPr>
          <p:cNvPr id="42" name="图片 41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8916" y="3743464"/>
            <a:ext cx="342900" cy="333375"/>
          </a:xfrm>
          <a:prstGeom prst="rect">
            <a:avLst/>
          </a:prstGeom>
        </p:spPr>
      </p:pic>
      <p:pic>
        <p:nvPicPr>
          <p:cNvPr id="43" name="图片 42" descr="chose_b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9036" y="3743464"/>
            <a:ext cx="342900" cy="3333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19672" y="980728"/>
            <a:ext cx="57606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Gender</a:t>
            </a:r>
            <a:endParaRPr lang="zh-CN" altLang="en-US" dirty="0"/>
          </a:p>
        </p:txBody>
      </p:sp>
      <p:pic>
        <p:nvPicPr>
          <p:cNvPr id="46" name="图片 45" descr="top_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0800000">
            <a:off x="4355977" y="4198562"/>
            <a:ext cx="374984" cy="209293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2555776" y="4653136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Cancel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436096" y="4653136"/>
            <a:ext cx="115212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</a:p>
        </p:txBody>
      </p:sp>
      <p:pic>
        <p:nvPicPr>
          <p:cNvPr id="45" name="图片 44" descr="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07704" y="4437112"/>
            <a:ext cx="5307937" cy="88889"/>
          </a:xfrm>
          <a:prstGeom prst="rect">
            <a:avLst/>
          </a:prstGeom>
        </p:spPr>
      </p:pic>
      <p:cxnSp>
        <p:nvCxnSpPr>
          <p:cNvPr id="51" name="直接箭头连接符 50"/>
          <p:cNvCxnSpPr/>
          <p:nvPr/>
        </p:nvCxnSpPr>
        <p:spPr>
          <a:xfrm flipV="1">
            <a:off x="7452320" y="2996952"/>
            <a:ext cx="576064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28384" y="2564904"/>
            <a:ext cx="1115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国旗区域可以上下滑动翻页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537321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标题底色：</a:t>
            </a:r>
            <a:r>
              <a:rPr lang="en-US" altLang="zh-CN" dirty="0" err="1" smtClean="0"/>
              <a:t>ui_src</a:t>
            </a:r>
            <a:r>
              <a:rPr lang="en-US" altLang="zh-CN" dirty="0" smtClean="0"/>
              <a:t>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公共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dj_tmdi.png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箭头：</a:t>
            </a:r>
            <a:r>
              <a:rPr lang="en-US" altLang="zh-CN" dirty="0" err="1" smtClean="0"/>
              <a:t>ui_src</a:t>
            </a:r>
            <a:r>
              <a:rPr lang="en-US" altLang="zh-CN" dirty="0" smtClean="0"/>
              <a:t>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战斗界面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top_button.png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分隔线：</a:t>
            </a:r>
            <a:r>
              <a:rPr lang="en-US" altLang="zh-CN" dirty="0" err="1" smtClean="0"/>
              <a:t>ui_src</a:t>
            </a:r>
            <a:r>
              <a:rPr lang="en-US" altLang="zh-CN" dirty="0" smtClean="0"/>
              <a:t>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公共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line.png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21" idx="1"/>
          </p:cNvCxnSpPr>
          <p:nvPr/>
        </p:nvCxnSpPr>
        <p:spPr>
          <a:xfrm flipH="1">
            <a:off x="539552" y="1966774"/>
            <a:ext cx="1080120" cy="34064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1"/>
          </p:cNvCxnSpPr>
          <p:nvPr/>
        </p:nvCxnSpPr>
        <p:spPr>
          <a:xfrm flipH="1">
            <a:off x="539552" y="1165394"/>
            <a:ext cx="1080120" cy="42078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3"/>
          </p:cNvCxnSpPr>
          <p:nvPr/>
        </p:nvCxnSpPr>
        <p:spPr>
          <a:xfrm flipH="1">
            <a:off x="539552" y="4303208"/>
            <a:ext cx="3816425" cy="1646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2"/>
          </p:cNvCxnSpPr>
          <p:nvPr/>
        </p:nvCxnSpPr>
        <p:spPr>
          <a:xfrm flipH="1">
            <a:off x="755577" y="4526001"/>
            <a:ext cx="3806096" cy="19892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"D:\snowball\soft\client_en\ui_src\</a:t>
            </a:r>
            <a:r>
              <a:rPr lang="zh-CN" altLang="en-US" dirty="0" smtClean="0"/>
              <a:t>图集拆分</a:t>
            </a:r>
            <a:r>
              <a:rPr lang="en-US" altLang="zh-CN" dirty="0" smtClean="0"/>
              <a:t>\</a:t>
            </a:r>
            <a:r>
              <a:rPr lang="zh-CN" altLang="en-US" dirty="0" smtClean="0"/>
              <a:t>公共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line.png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"D:\snowball\soft\client_en\ui_src\图集拆分\公共\line.png"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2018-03-29T06:10:23Z</dcterms:created>
  <dcterms:modified xsi:type="dcterms:W3CDTF">2018-03-29T07:30:10Z</dcterms:modified>
</cp:coreProperties>
</file>