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2018/4/12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gl_po_1024_5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578"/>
            <a:ext cx="9144000" cy="44648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35696" y="1844824"/>
            <a:ext cx="5760640" cy="324036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to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556792"/>
            <a:ext cx="3201465" cy="6584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23928" y="170080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服务器</a:t>
            </a:r>
            <a:endParaRPr lang="zh-CN" alt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图片 7" descr="grkj_guang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4293096"/>
            <a:ext cx="4392488" cy="1805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7744" y="4653136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/>
              <a:t>推荐服务器</a:t>
            </a:r>
            <a:endParaRPr lang="zh-CN" altLang="en-US" sz="1100" b="1" dirty="0"/>
          </a:p>
        </p:txBody>
      </p:sp>
      <p:sp>
        <p:nvSpPr>
          <p:cNvPr id="10" name="矩形 9"/>
          <p:cNvSpPr/>
          <p:nvPr/>
        </p:nvSpPr>
        <p:spPr>
          <a:xfrm>
            <a:off x="2267744" y="23488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东南亚    </a:t>
            </a:r>
            <a:r>
              <a:rPr lang="en-US" altLang="zh-CN" sz="1400" dirty="0" smtClean="0">
                <a:solidFill>
                  <a:srgbClr val="FFC000"/>
                </a:solidFill>
              </a:rPr>
              <a:t>99ms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3995936" y="23488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北美</a:t>
            </a:r>
            <a:r>
              <a:rPr lang="zh-CN" altLang="en-US" sz="1400" dirty="0" smtClean="0"/>
              <a:t>      </a:t>
            </a:r>
            <a:r>
              <a:rPr lang="en-US" altLang="zh-CN" sz="1400" dirty="0" smtClean="0">
                <a:solidFill>
                  <a:srgbClr val="92D050"/>
                </a:solidFill>
              </a:rPr>
              <a:t>&lt;10ms</a:t>
            </a:r>
            <a:r>
              <a:rPr lang="zh-CN" altLang="en-US" sz="1400" dirty="0" smtClean="0">
                <a:solidFill>
                  <a:srgbClr val="92D050"/>
                </a:solidFill>
              </a:rPr>
              <a:t> 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24128" y="23488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南美      </a:t>
            </a:r>
            <a:r>
              <a:rPr lang="en-US" altLang="zh-CN" sz="1400" dirty="0" smtClean="0">
                <a:solidFill>
                  <a:srgbClr val="FF0000"/>
                </a:solidFill>
              </a:rPr>
              <a:t>200ms</a:t>
            </a:r>
            <a:r>
              <a:rPr lang="zh-CN" altLang="en-US" sz="1400" dirty="0" smtClean="0"/>
              <a:t> 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267744" y="285293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欧洲      </a:t>
            </a:r>
            <a:r>
              <a:rPr lang="en-US" altLang="zh-CN" sz="1400" dirty="0" smtClean="0">
                <a:solidFill>
                  <a:srgbClr val="92D050"/>
                </a:solidFill>
              </a:rPr>
              <a:t>&lt;10ms</a:t>
            </a:r>
            <a:r>
              <a:rPr lang="zh-CN" altLang="en-US" sz="1400" dirty="0" smtClean="0">
                <a:solidFill>
                  <a:srgbClr val="92D050"/>
                </a:solidFill>
              </a:rPr>
              <a:t> 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95936" y="285293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/>
              <a:t>东亚      </a:t>
            </a:r>
            <a:r>
              <a:rPr lang="en-US" altLang="zh-CN" sz="1400" dirty="0" smtClean="0">
                <a:solidFill>
                  <a:srgbClr val="92D050"/>
                </a:solidFill>
              </a:rPr>
              <a:t>&lt;10ms</a:t>
            </a:r>
            <a:r>
              <a:rPr lang="zh-CN" altLang="en-US" sz="1400" dirty="0" smtClean="0">
                <a:solidFill>
                  <a:srgbClr val="92D050"/>
                </a:solidFill>
              </a:rPr>
              <a:t> </a:t>
            </a:r>
            <a:endParaRPr lang="zh-CN" altLang="en-US" sz="1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</cp:revision>
  <dcterms:created xsi:type="dcterms:W3CDTF">2018-04-11T06:19:21Z</dcterms:created>
  <dcterms:modified xsi:type="dcterms:W3CDTF">2018-04-12T07:37:30Z</dcterms:modified>
</cp:coreProperties>
</file>