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71287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添加物品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第一步：</a:t>
            </a:r>
            <a:endParaRPr lang="en-US" altLang="zh-CN" dirty="0" smtClean="0"/>
          </a:p>
          <a:p>
            <a:r>
              <a:rPr lang="en-US" altLang="zh-CN" dirty="0" smtClean="0"/>
              <a:t>Unity</a:t>
            </a:r>
            <a:r>
              <a:rPr lang="zh-CN" altLang="en-US" dirty="0" smtClean="0"/>
              <a:t>菜单中打开</a:t>
            </a:r>
            <a:r>
              <a:rPr lang="en-US" altLang="zh-CN" dirty="0" err="1" smtClean="0"/>
              <a:t>GameEdit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第二步：</a:t>
            </a:r>
            <a:endParaRPr lang="en-US" altLang="zh-CN" dirty="0" smtClean="0"/>
          </a:p>
          <a:p>
            <a:r>
              <a:rPr lang="zh-CN" altLang="en-US" dirty="0" smtClean="0"/>
              <a:t>在窗口中的</a:t>
            </a:r>
            <a:r>
              <a:rPr lang="en-US" altLang="zh-CN" dirty="0" smtClean="0"/>
              <a:t>gm</a:t>
            </a:r>
            <a:r>
              <a:rPr lang="zh-CN" altLang="en-US" dirty="0" smtClean="0"/>
              <a:t>命令内输入命令后点发送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0"/>
            <a:ext cx="43148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504" y="2339588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addreward</a:t>
            </a:r>
            <a:r>
              <a:rPr lang="en-US" altLang="zh-CN" dirty="0" smtClean="0"/>
              <a:t> 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 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en-US" altLang="zh-CN" dirty="0" smtClean="0"/>
              <a:t> 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命令              类型      物品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        </a:t>
            </a:r>
            <a:r>
              <a:rPr lang="zh-CN" altLang="en-US" dirty="0" smtClean="0">
                <a:solidFill>
                  <a:srgbClr val="FF0000"/>
                </a:solidFill>
              </a:rPr>
              <a:t>数量     属性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514400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1763688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2530624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3466728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4355976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3573016"/>
            <a:ext cx="87484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添加物品固定命令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物品类型</a:t>
            </a:r>
            <a:r>
              <a:rPr lang="en-US" altLang="zh-CN" sz="1600" dirty="0" smtClean="0"/>
              <a:t>                 </a:t>
            </a:r>
            <a:r>
              <a:rPr lang="zh-CN" altLang="en-US" sz="1600" dirty="0" smtClean="0"/>
              <a:t>物品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/>
              <a:t>资源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/>
              <a:t>金币、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/>
              <a:t>钻石、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雪花等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/>
              <a:t>道具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1001XXXX</a:t>
            </a:r>
            <a:r>
              <a:rPr lang="zh-CN" altLang="en-US" sz="1600" dirty="0" smtClean="0"/>
              <a:t>角色碎片、</a:t>
            </a:r>
            <a:r>
              <a:rPr lang="en-US" altLang="zh-CN" sz="1600" dirty="0" smtClean="0">
                <a:solidFill>
                  <a:srgbClr val="FF0000"/>
                </a:solidFill>
              </a:rPr>
              <a:t>2001XXXX</a:t>
            </a:r>
            <a:r>
              <a:rPr lang="zh-CN" altLang="en-US" sz="1600" dirty="0" smtClean="0"/>
              <a:t>技能道具、</a:t>
            </a:r>
            <a:r>
              <a:rPr lang="en-US" altLang="zh-CN" sz="1600" dirty="0" smtClean="0">
                <a:solidFill>
                  <a:srgbClr val="FF0000"/>
                </a:solidFill>
              </a:rPr>
              <a:t>50010001</a:t>
            </a:r>
            <a:r>
              <a:rPr lang="zh-CN" altLang="en-US" sz="1600" dirty="0" smtClean="0"/>
              <a:t>喇叭、</a:t>
            </a:r>
            <a:r>
              <a:rPr lang="en-US" altLang="zh-CN" sz="1600" dirty="0" smtClean="0">
                <a:solidFill>
                  <a:srgbClr val="FF0000"/>
                </a:solidFill>
              </a:rPr>
              <a:t>50010002</a:t>
            </a:r>
            <a:r>
              <a:rPr lang="zh-CN" altLang="en-US" sz="1600" dirty="0" smtClean="0"/>
              <a:t>改名卡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/>
              <a:t>角色          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角色</a:t>
            </a:r>
            <a:r>
              <a:rPr lang="en-US" altLang="zh-CN" sz="1600" dirty="0" smtClean="0">
                <a:solidFill>
                  <a:srgbClr val="FF0000"/>
                </a:solidFill>
              </a:rPr>
              <a:t>ID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头像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101XXXX</a:t>
            </a:r>
            <a:r>
              <a:rPr lang="zh-CN" altLang="en-US" sz="1600" dirty="0" smtClean="0"/>
              <a:t>头像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5</a:t>
            </a:r>
            <a:r>
              <a:rPr lang="zh-CN" altLang="en-US" sz="1600" dirty="0" smtClean="0"/>
              <a:t>宝箱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/>
              <a:t>橡木宝箱、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/>
              <a:t>秘银宝箱、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/>
              <a:t>紫金宝箱、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传奇宝箱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6</a:t>
            </a:r>
            <a:r>
              <a:rPr lang="zh-CN" altLang="en-US" sz="1600" dirty="0" smtClean="0"/>
              <a:t>头像框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1~3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</a:rPr>
              <a:t>101~105</a:t>
            </a:r>
            <a:r>
              <a:rPr lang="zh-CN" altLang="en-US" sz="1600" dirty="0" smtClean="0"/>
              <a:t>头像框</a:t>
            </a:r>
            <a:r>
              <a:rPr lang="en-US" altLang="zh-CN" sz="1600" dirty="0" smtClean="0"/>
              <a:t>ID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7</a:t>
            </a:r>
            <a:r>
              <a:rPr lang="zh-CN" altLang="en-US" sz="1600" dirty="0" smtClean="0"/>
              <a:t>皮肤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1XXX</a:t>
            </a:r>
            <a:r>
              <a:rPr lang="zh-CN" altLang="en-US" sz="1600" dirty="0" smtClean="0"/>
              <a:t>雪球皮肤、</a:t>
            </a:r>
            <a:r>
              <a:rPr lang="en-US" altLang="zh-CN" sz="1600" dirty="0" smtClean="0">
                <a:solidFill>
                  <a:srgbClr val="FF0000"/>
                </a:solidFill>
              </a:rPr>
              <a:t>2XXX</a:t>
            </a:r>
            <a:r>
              <a:rPr lang="zh-CN" altLang="en-US" sz="1600" dirty="0" smtClean="0"/>
              <a:t>蓄力特效</a:t>
            </a:r>
            <a:endParaRPr lang="en-US" altLang="zh-CN" sz="1600" dirty="0" smtClean="0"/>
          </a:p>
          <a:p>
            <a:r>
              <a:rPr lang="zh-CN" altLang="en-US" sz="1600" dirty="0" smtClean="0"/>
              <a:t>物品数量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物品属性（固定填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  <p:sp>
        <p:nvSpPr>
          <p:cNvPr id="19" name="流程图: 联系 18"/>
          <p:cNvSpPr/>
          <p:nvPr/>
        </p:nvSpPr>
        <p:spPr>
          <a:xfrm>
            <a:off x="107504" y="3573016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107504" y="4077072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1691680" y="4077072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流程图: 联系 21"/>
          <p:cNvSpPr/>
          <p:nvPr/>
        </p:nvSpPr>
        <p:spPr>
          <a:xfrm>
            <a:off x="107504" y="6021288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107504" y="6525344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71287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添加邮件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第一步：</a:t>
            </a:r>
            <a:endParaRPr lang="en-US" altLang="zh-CN" dirty="0" smtClean="0"/>
          </a:p>
          <a:p>
            <a:r>
              <a:rPr lang="en-US" altLang="zh-CN" dirty="0" smtClean="0"/>
              <a:t>Unity</a:t>
            </a:r>
            <a:r>
              <a:rPr lang="zh-CN" altLang="en-US" dirty="0" smtClean="0"/>
              <a:t>菜单中打开</a:t>
            </a:r>
            <a:r>
              <a:rPr lang="en-US" altLang="zh-CN" dirty="0" err="1" smtClean="0"/>
              <a:t>GameEdit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第二步：</a:t>
            </a:r>
            <a:endParaRPr lang="en-US" altLang="zh-CN" dirty="0" smtClean="0"/>
          </a:p>
          <a:p>
            <a:r>
              <a:rPr lang="zh-CN" altLang="en-US" dirty="0" smtClean="0"/>
              <a:t>在窗口中的</a:t>
            </a:r>
            <a:r>
              <a:rPr lang="en-US" altLang="zh-CN" dirty="0" smtClean="0"/>
              <a:t>gm</a:t>
            </a:r>
            <a:r>
              <a:rPr lang="zh-CN" altLang="en-US" dirty="0" smtClean="0"/>
              <a:t>命令内输入命令后点发送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2339588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onlinepost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 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en-US" altLang="zh-CN" dirty="0" smtClean="0"/>
              <a:t> [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]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命令              类型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物品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        </a:t>
            </a:r>
            <a:r>
              <a:rPr lang="zh-CN" altLang="en-US" dirty="0" smtClean="0">
                <a:solidFill>
                  <a:srgbClr val="FF0000"/>
                </a:solidFill>
              </a:rPr>
              <a:t>数量     属性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514400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1763688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2530624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3466728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4355976" y="270892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3645025"/>
            <a:ext cx="8748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添加邮件固定命令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物品类型</a:t>
            </a:r>
            <a:r>
              <a:rPr lang="en-US" altLang="zh-CN" sz="1600" dirty="0" smtClean="0"/>
              <a:t>                 </a:t>
            </a:r>
            <a:r>
              <a:rPr lang="zh-CN" altLang="en-US" sz="1600" dirty="0" smtClean="0"/>
              <a:t>物品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/>
              <a:t>资源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/>
              <a:t>金币、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/>
              <a:t>钻石、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雪花等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/>
              <a:t>道具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1001XXXX</a:t>
            </a:r>
            <a:r>
              <a:rPr lang="zh-CN" altLang="en-US" sz="1600" dirty="0" smtClean="0"/>
              <a:t>角色碎片、</a:t>
            </a:r>
            <a:r>
              <a:rPr lang="en-US" altLang="zh-CN" sz="1600" dirty="0" smtClean="0">
                <a:solidFill>
                  <a:srgbClr val="FF0000"/>
                </a:solidFill>
              </a:rPr>
              <a:t>2001XXXX</a:t>
            </a:r>
            <a:r>
              <a:rPr lang="zh-CN" altLang="en-US" sz="1600" dirty="0" smtClean="0"/>
              <a:t>技能道具、</a:t>
            </a:r>
            <a:r>
              <a:rPr lang="en-US" altLang="zh-CN" sz="1600" dirty="0" smtClean="0">
                <a:solidFill>
                  <a:srgbClr val="FF0000"/>
                </a:solidFill>
              </a:rPr>
              <a:t>50010001</a:t>
            </a:r>
            <a:r>
              <a:rPr lang="zh-CN" altLang="en-US" sz="1600" dirty="0" smtClean="0"/>
              <a:t>喇叭、</a:t>
            </a:r>
            <a:r>
              <a:rPr lang="en-US" altLang="zh-CN" sz="1600" dirty="0" smtClean="0">
                <a:solidFill>
                  <a:srgbClr val="FF0000"/>
                </a:solidFill>
              </a:rPr>
              <a:t>50010002</a:t>
            </a:r>
            <a:r>
              <a:rPr lang="zh-CN" altLang="en-US" sz="1600" dirty="0" smtClean="0"/>
              <a:t>改名卡等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头像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101XXXX</a:t>
            </a:r>
            <a:r>
              <a:rPr lang="zh-CN" altLang="en-US" sz="1600" dirty="0" smtClean="0"/>
              <a:t>头像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5</a:t>
            </a:r>
            <a:r>
              <a:rPr lang="zh-CN" altLang="en-US" sz="1600" dirty="0" smtClean="0"/>
              <a:t>宝箱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/>
              <a:t>橡木宝箱、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/>
              <a:t>秘银宝箱、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/>
              <a:t>紫金宝箱、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传奇宝箱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6</a:t>
            </a:r>
            <a:r>
              <a:rPr lang="zh-CN" altLang="en-US" sz="1600" dirty="0" smtClean="0"/>
              <a:t>头像框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1~3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</a:rPr>
              <a:t>101~105</a:t>
            </a:r>
            <a:r>
              <a:rPr lang="zh-CN" altLang="en-US" sz="1600" dirty="0" smtClean="0"/>
              <a:t>头像框</a:t>
            </a:r>
            <a:r>
              <a:rPr lang="en-US" altLang="zh-CN" sz="1600" dirty="0" smtClean="0"/>
              <a:t>ID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7</a:t>
            </a:r>
            <a:r>
              <a:rPr lang="zh-CN" altLang="en-US" sz="1600" dirty="0" smtClean="0"/>
              <a:t>皮肤  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1XXX</a:t>
            </a:r>
            <a:r>
              <a:rPr lang="zh-CN" altLang="en-US" sz="1600" dirty="0" smtClean="0"/>
              <a:t>雪球皮肤、</a:t>
            </a:r>
            <a:r>
              <a:rPr lang="en-US" altLang="zh-CN" sz="1600" dirty="0" smtClean="0">
                <a:solidFill>
                  <a:srgbClr val="FF0000"/>
                </a:solidFill>
              </a:rPr>
              <a:t>2XXX</a:t>
            </a:r>
            <a:r>
              <a:rPr lang="zh-CN" altLang="en-US" sz="1600" dirty="0" smtClean="0"/>
              <a:t>蓄</a:t>
            </a:r>
            <a:r>
              <a:rPr lang="zh-CN" altLang="en-US" sz="1600" smtClean="0"/>
              <a:t>力特效</a:t>
            </a:r>
            <a:endParaRPr lang="en-US" altLang="zh-CN" sz="1600" dirty="0" smtClean="0"/>
          </a:p>
          <a:p>
            <a:r>
              <a:rPr lang="zh-CN" altLang="en-US" sz="1600" dirty="0" smtClean="0"/>
              <a:t>物品数量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物品属性（固定填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  <p:sp>
        <p:nvSpPr>
          <p:cNvPr id="19" name="流程图: 联系 18"/>
          <p:cNvSpPr/>
          <p:nvPr/>
        </p:nvSpPr>
        <p:spPr>
          <a:xfrm>
            <a:off x="107504" y="3645024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107504" y="414908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1691680" y="4149080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流程图: 联系 21"/>
          <p:cNvSpPr/>
          <p:nvPr/>
        </p:nvSpPr>
        <p:spPr>
          <a:xfrm>
            <a:off x="107504" y="5877272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107504" y="6381328"/>
            <a:ext cx="313184" cy="2880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075" y="0"/>
            <a:ext cx="39719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260648"/>
            <a:ext cx="6408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1001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C000"/>
                </a:solidFill>
              </a:rPr>
              <a:t>XXX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代表角色碎片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2001</a:t>
            </a:r>
            <a:r>
              <a:rPr lang="en-US" altLang="zh-CN" dirty="0" smtClean="0">
                <a:solidFill>
                  <a:srgbClr val="FFC000"/>
                </a:solidFill>
              </a:rPr>
              <a:t>XXXX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代表技能道具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3001</a:t>
            </a:r>
            <a:r>
              <a:rPr lang="en-US" altLang="zh-CN" dirty="0" smtClean="0">
                <a:solidFill>
                  <a:srgbClr val="FFC000"/>
                </a:solidFill>
              </a:rPr>
              <a:t>XXXX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代表礼包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5001</a:t>
            </a:r>
            <a:r>
              <a:rPr lang="en-US" altLang="zh-CN" dirty="0" smtClean="0">
                <a:solidFill>
                  <a:srgbClr val="FFC000"/>
                </a:solidFill>
              </a:rPr>
              <a:t>XXXX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代表账号道具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X          </a:t>
            </a:r>
            <a:r>
              <a:rPr lang="zh-CN" altLang="en-US" dirty="0" smtClean="0">
                <a:solidFill>
                  <a:srgbClr val="FF0000"/>
                </a:solidFill>
              </a:rPr>
              <a:t>代表角色品质  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普通  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稀有</a:t>
            </a:r>
            <a:r>
              <a:rPr lang="en-US" altLang="zh-CN" dirty="0" smtClean="0">
                <a:solidFill>
                  <a:srgbClr val="FF0000"/>
                </a:solidFill>
              </a:rPr>
              <a:t>  3</a:t>
            </a:r>
            <a:r>
              <a:rPr lang="zh-CN" altLang="en-US" dirty="0" smtClean="0">
                <a:solidFill>
                  <a:srgbClr val="FF0000"/>
                </a:solidFill>
              </a:rPr>
              <a:t>史诗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XXX     </a:t>
            </a:r>
            <a:r>
              <a:rPr lang="zh-CN" altLang="en-US" dirty="0" smtClean="0">
                <a:solidFill>
                  <a:srgbClr val="FFC000"/>
                </a:solidFill>
              </a:rPr>
              <a:t>角色序号，</a:t>
            </a:r>
            <a:r>
              <a:rPr lang="en-US" altLang="zh-CN" dirty="0" smtClean="0">
                <a:solidFill>
                  <a:srgbClr val="FFC000"/>
                </a:solidFill>
              </a:rPr>
              <a:t>001</a:t>
            </a:r>
            <a:r>
              <a:rPr lang="zh-CN" altLang="en-US" dirty="0" smtClean="0">
                <a:solidFill>
                  <a:srgbClr val="FFC000"/>
                </a:solidFill>
              </a:rPr>
              <a:t>开始递增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清理本地账号点击清理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8482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322</Words>
  <Application>Microsoft Office PowerPoint</Application>
  <PresentationFormat>全屏显示(4:3)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清理本地账号点击清理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23</cp:revision>
  <dcterms:created xsi:type="dcterms:W3CDTF">2017-04-08T15:18:37Z</dcterms:created>
  <dcterms:modified xsi:type="dcterms:W3CDTF">2017-07-03T07:12:26Z</dcterms:modified>
</cp:coreProperties>
</file>