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205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/>
          <p:cNvGrpSpPr/>
          <p:nvPr/>
        </p:nvGrpSpPr>
        <p:grpSpPr>
          <a:xfrm>
            <a:off x="-4121150" y="246493"/>
            <a:ext cx="17246215" cy="10081117"/>
            <a:chOff x="-4121150" y="246493"/>
            <a:chExt cx="17246215" cy="10081117"/>
          </a:xfrm>
        </p:grpSpPr>
        <p:sp>
          <p:nvSpPr>
            <p:cNvPr id="8" name="Rectangle 7"/>
            <p:cNvSpPr/>
            <p:nvPr/>
          </p:nvSpPr>
          <p:spPr>
            <a:xfrm>
              <a:off x="7023100" y="1079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1079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46200" y="1079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67200" y="254000"/>
              <a:ext cx="1943100" cy="381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121900" y="1079500"/>
              <a:ext cx="1612900" cy="4445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2197100"/>
              <a:ext cx="1943100" cy="4445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6200" y="3111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32300" y="3111500"/>
              <a:ext cx="1612900" cy="444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70700" y="3111500"/>
              <a:ext cx="1612900" cy="4445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18"/>
            <p:cNvSpPr/>
            <p:nvPr/>
          </p:nvSpPr>
          <p:spPr>
            <a:xfrm>
              <a:off x="1346200" y="5880100"/>
              <a:ext cx="1943100" cy="8001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nip Diagonal Corner Rectangle 19"/>
            <p:cNvSpPr/>
            <p:nvPr/>
          </p:nvSpPr>
          <p:spPr>
            <a:xfrm>
              <a:off x="9203809" y="8985397"/>
              <a:ext cx="1943100" cy="8001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023100" y="2197100"/>
              <a:ext cx="1943100" cy="381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-245110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796925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567690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Single Corner Rectangle 24"/>
            <p:cNvSpPr/>
            <p:nvPr/>
          </p:nvSpPr>
          <p:spPr>
            <a:xfrm>
              <a:off x="-412115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nip Single Corner Rectangle 25"/>
            <p:cNvSpPr/>
            <p:nvPr/>
          </p:nvSpPr>
          <p:spPr>
            <a:xfrm>
              <a:off x="4041775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nip Single Corner Rectangle 26"/>
            <p:cNvSpPr/>
            <p:nvPr/>
          </p:nvSpPr>
          <p:spPr>
            <a:xfrm>
              <a:off x="241935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Single Corner Rectangle 27"/>
            <p:cNvSpPr/>
            <p:nvPr/>
          </p:nvSpPr>
          <p:spPr>
            <a:xfrm>
              <a:off x="-78105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340459" y="4132521"/>
              <a:ext cx="1612900" cy="4445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159750" y="4106530"/>
              <a:ext cx="1612900" cy="4445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315450" y="5156052"/>
              <a:ext cx="1612900" cy="4445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579100" y="6205574"/>
              <a:ext cx="1612900" cy="444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31150" y="6219603"/>
              <a:ext cx="1612900" cy="4445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Single Corner Rectangle 36"/>
            <p:cNvSpPr/>
            <p:nvPr/>
          </p:nvSpPr>
          <p:spPr>
            <a:xfrm>
              <a:off x="10845800" y="7477346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nip Single Corner Rectangle 37"/>
            <p:cNvSpPr/>
            <p:nvPr/>
          </p:nvSpPr>
          <p:spPr>
            <a:xfrm>
              <a:off x="8052025" y="7376485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2" idx="2"/>
              <a:endCxn id="9" idx="0"/>
            </p:cNvCxnSpPr>
            <p:nvPr/>
          </p:nvCxnSpPr>
          <p:spPr>
            <a:xfrm>
              <a:off x="5238750" y="635000"/>
              <a:ext cx="0" cy="4445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2" idx="2"/>
              <a:endCxn id="10" idx="0"/>
            </p:cNvCxnSpPr>
            <p:nvPr/>
          </p:nvCxnSpPr>
          <p:spPr>
            <a:xfrm rot="5400000">
              <a:off x="3556000" y="-603250"/>
              <a:ext cx="444500" cy="29210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2" idx="2"/>
              <a:endCxn id="8" idx="0"/>
            </p:cNvCxnSpPr>
            <p:nvPr/>
          </p:nvCxnSpPr>
          <p:spPr>
            <a:xfrm rot="16200000" flipH="1">
              <a:off x="6394450" y="-520700"/>
              <a:ext cx="444500" cy="27559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2" idx="2"/>
              <a:endCxn id="13" idx="0"/>
            </p:cNvCxnSpPr>
            <p:nvPr/>
          </p:nvCxnSpPr>
          <p:spPr>
            <a:xfrm rot="16200000" flipH="1">
              <a:off x="7861300" y="-1987550"/>
              <a:ext cx="444500" cy="56896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0" idx="2"/>
              <a:endCxn id="14" idx="0"/>
            </p:cNvCxnSpPr>
            <p:nvPr/>
          </p:nvCxnSpPr>
          <p:spPr>
            <a:xfrm rot="16200000" flipH="1">
              <a:off x="3441700" y="400050"/>
              <a:ext cx="673100" cy="2921000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9" idx="2"/>
              <a:endCxn id="14" idx="0"/>
            </p:cNvCxnSpPr>
            <p:nvPr/>
          </p:nvCxnSpPr>
          <p:spPr>
            <a:xfrm rot="5400000">
              <a:off x="4902200" y="1860550"/>
              <a:ext cx="673100" cy="12700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8" idx="2"/>
              <a:endCxn id="14" idx="0"/>
            </p:cNvCxnSpPr>
            <p:nvPr/>
          </p:nvCxnSpPr>
          <p:spPr>
            <a:xfrm rot="5400000">
              <a:off x="6280150" y="482600"/>
              <a:ext cx="673100" cy="2755900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3" idx="4"/>
              <a:endCxn id="14" idx="0"/>
            </p:cNvCxnSpPr>
            <p:nvPr/>
          </p:nvCxnSpPr>
          <p:spPr>
            <a:xfrm rot="5400000">
              <a:off x="7747000" y="-984250"/>
              <a:ext cx="673100" cy="5689600"/>
            </a:xfrm>
            <a:prstGeom prst="bentConnector3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4" idx="3"/>
              <a:endCxn id="21" idx="1"/>
            </p:cNvCxnSpPr>
            <p:nvPr/>
          </p:nvCxnSpPr>
          <p:spPr>
            <a:xfrm flipV="1">
              <a:off x="6210300" y="2387600"/>
              <a:ext cx="812800" cy="317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14" idx="2"/>
              <a:endCxn id="15" idx="0"/>
            </p:cNvCxnSpPr>
            <p:nvPr/>
          </p:nvCxnSpPr>
          <p:spPr>
            <a:xfrm rot="5400000">
              <a:off x="3543300" y="1416050"/>
              <a:ext cx="469900" cy="2921000"/>
            </a:xfrm>
            <a:prstGeom prst="bent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4" idx="2"/>
              <a:endCxn id="16" idx="0"/>
            </p:cNvCxnSpPr>
            <p:nvPr/>
          </p:nvCxnSpPr>
          <p:spPr>
            <a:xfrm rot="5400000">
              <a:off x="5003800" y="2876550"/>
              <a:ext cx="469900" cy="12700"/>
            </a:xfrm>
            <a:prstGeom prst="bent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14" idx="2"/>
              <a:endCxn id="17" idx="0"/>
            </p:cNvCxnSpPr>
            <p:nvPr/>
          </p:nvCxnSpPr>
          <p:spPr>
            <a:xfrm rot="16200000" flipH="1">
              <a:off x="6223000" y="1657350"/>
              <a:ext cx="469900" cy="2438400"/>
            </a:xfrm>
            <a:prstGeom prst="bent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16" idx="4"/>
              <a:endCxn id="22" idx="3"/>
            </p:cNvCxnSpPr>
            <p:nvPr/>
          </p:nvCxnSpPr>
          <p:spPr>
            <a:xfrm rot="5400000">
              <a:off x="1292225" y="485775"/>
              <a:ext cx="876300" cy="701675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6" idx="4"/>
              <a:endCxn id="28" idx="3"/>
            </p:cNvCxnSpPr>
            <p:nvPr/>
          </p:nvCxnSpPr>
          <p:spPr>
            <a:xfrm rot="5400000">
              <a:off x="2127250" y="1320800"/>
              <a:ext cx="876300" cy="53467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16" idx="4"/>
              <a:endCxn id="23" idx="3"/>
            </p:cNvCxnSpPr>
            <p:nvPr/>
          </p:nvCxnSpPr>
          <p:spPr>
            <a:xfrm rot="5400000">
              <a:off x="2916238" y="2109788"/>
              <a:ext cx="876300" cy="376872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6" idx="4"/>
              <a:endCxn id="27" idx="3"/>
            </p:cNvCxnSpPr>
            <p:nvPr/>
          </p:nvCxnSpPr>
          <p:spPr>
            <a:xfrm rot="5400000">
              <a:off x="3727450" y="2921000"/>
              <a:ext cx="876300" cy="21463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16" idx="4"/>
              <a:endCxn id="26" idx="3"/>
            </p:cNvCxnSpPr>
            <p:nvPr/>
          </p:nvCxnSpPr>
          <p:spPr>
            <a:xfrm rot="5400000">
              <a:off x="4538663" y="3732213"/>
              <a:ext cx="876300" cy="52387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16" idx="4"/>
              <a:endCxn id="24" idx="3"/>
            </p:cNvCxnSpPr>
            <p:nvPr/>
          </p:nvCxnSpPr>
          <p:spPr>
            <a:xfrm rot="16200000" flipH="1">
              <a:off x="5356225" y="3438525"/>
              <a:ext cx="876300" cy="111125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17" idx="4"/>
              <a:endCxn id="24" idx="3"/>
            </p:cNvCxnSpPr>
            <p:nvPr/>
          </p:nvCxnSpPr>
          <p:spPr>
            <a:xfrm rot="5400000">
              <a:off x="6575425" y="3330575"/>
              <a:ext cx="876300" cy="132715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17" idx="4"/>
              <a:endCxn id="26" idx="3"/>
            </p:cNvCxnSpPr>
            <p:nvPr/>
          </p:nvCxnSpPr>
          <p:spPr>
            <a:xfrm rot="5400000">
              <a:off x="5757863" y="2513013"/>
              <a:ext cx="876300" cy="2962275"/>
            </a:xfrm>
            <a:prstGeom prst="bentConnector3">
              <a:avLst>
                <a:gd name="adj1" fmla="val 24593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7" idx="4"/>
              <a:endCxn id="27" idx="3"/>
            </p:cNvCxnSpPr>
            <p:nvPr/>
          </p:nvCxnSpPr>
          <p:spPr>
            <a:xfrm rot="5400000">
              <a:off x="4946650" y="1701800"/>
              <a:ext cx="876300" cy="458470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7" idx="4"/>
              <a:endCxn id="23" idx="3"/>
            </p:cNvCxnSpPr>
            <p:nvPr/>
          </p:nvCxnSpPr>
          <p:spPr>
            <a:xfrm rot="5400000">
              <a:off x="4135438" y="890588"/>
              <a:ext cx="876300" cy="6207125"/>
            </a:xfrm>
            <a:prstGeom prst="bentConnector3">
              <a:avLst>
                <a:gd name="adj1" fmla="val 24593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17" idx="4"/>
              <a:endCxn id="28" idx="3"/>
            </p:cNvCxnSpPr>
            <p:nvPr/>
          </p:nvCxnSpPr>
          <p:spPr>
            <a:xfrm rot="5400000">
              <a:off x="3346450" y="101600"/>
              <a:ext cx="876300" cy="778510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7" idx="4"/>
              <a:endCxn id="22" idx="3"/>
            </p:cNvCxnSpPr>
            <p:nvPr/>
          </p:nvCxnSpPr>
          <p:spPr>
            <a:xfrm rot="5400000">
              <a:off x="2511425" y="-733425"/>
              <a:ext cx="876300" cy="945515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24" idx="1"/>
              <a:endCxn id="19" idx="3"/>
            </p:cNvCxnSpPr>
            <p:nvPr/>
          </p:nvCxnSpPr>
          <p:spPr>
            <a:xfrm rot="5400000">
              <a:off x="3921125" y="3451225"/>
              <a:ext cx="825500" cy="403225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26" idx="1"/>
              <a:endCxn id="19" idx="3"/>
            </p:cNvCxnSpPr>
            <p:nvPr/>
          </p:nvCxnSpPr>
          <p:spPr>
            <a:xfrm rot="5400000">
              <a:off x="3103563" y="4268788"/>
              <a:ext cx="825500" cy="2397125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27" idx="1"/>
              <a:endCxn id="19" idx="3"/>
            </p:cNvCxnSpPr>
            <p:nvPr/>
          </p:nvCxnSpPr>
          <p:spPr>
            <a:xfrm rot="5400000">
              <a:off x="2292350" y="5080000"/>
              <a:ext cx="825500" cy="77470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3" idx="1"/>
              <a:endCxn id="19" idx="3"/>
            </p:cNvCxnSpPr>
            <p:nvPr/>
          </p:nvCxnSpPr>
          <p:spPr>
            <a:xfrm rot="16200000" flipH="1">
              <a:off x="1481137" y="5043487"/>
              <a:ext cx="825500" cy="847725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28" idx="1"/>
              <a:endCxn id="19" idx="3"/>
            </p:cNvCxnSpPr>
            <p:nvPr/>
          </p:nvCxnSpPr>
          <p:spPr>
            <a:xfrm rot="16200000" flipH="1">
              <a:off x="692150" y="4254500"/>
              <a:ext cx="825500" cy="242570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22" idx="1"/>
              <a:endCxn id="19" idx="3"/>
            </p:cNvCxnSpPr>
            <p:nvPr/>
          </p:nvCxnSpPr>
          <p:spPr>
            <a:xfrm rot="16200000" flipH="1">
              <a:off x="-142875" y="3419475"/>
              <a:ext cx="825500" cy="409575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17" idx="4"/>
              <a:endCxn id="30" idx="0"/>
            </p:cNvCxnSpPr>
            <p:nvPr/>
          </p:nvCxnSpPr>
          <p:spPr>
            <a:xfrm rot="16200000" flipH="1">
              <a:off x="8046410" y="3186740"/>
              <a:ext cx="550530" cy="1289050"/>
            </a:xfrm>
            <a:prstGeom prst="bent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17" idx="4"/>
              <a:endCxn id="29" idx="0"/>
            </p:cNvCxnSpPr>
            <p:nvPr/>
          </p:nvCxnSpPr>
          <p:spPr>
            <a:xfrm rot="16200000" flipH="1">
              <a:off x="9123769" y="2109380"/>
              <a:ext cx="576521" cy="3469759"/>
            </a:xfrm>
            <a:prstGeom prst="bent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30" idx="4"/>
              <a:endCxn id="31" idx="0"/>
            </p:cNvCxnSpPr>
            <p:nvPr/>
          </p:nvCxnSpPr>
          <p:spPr>
            <a:xfrm rot="16200000" flipH="1">
              <a:off x="9241539" y="4275691"/>
              <a:ext cx="605022" cy="1155700"/>
            </a:xfrm>
            <a:prstGeom prst="bentConnector3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stCxn id="31" idx="2"/>
              <a:endCxn id="35" idx="0"/>
            </p:cNvCxnSpPr>
            <p:nvPr/>
          </p:nvCxnSpPr>
          <p:spPr>
            <a:xfrm rot="10800000" flipV="1">
              <a:off x="8737600" y="5378301"/>
              <a:ext cx="577850" cy="841301"/>
            </a:xfrm>
            <a:prstGeom prst="bentConnector2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137"/>
            <p:cNvCxnSpPr>
              <a:stCxn id="31" idx="6"/>
              <a:endCxn id="35" idx="0"/>
            </p:cNvCxnSpPr>
            <p:nvPr/>
          </p:nvCxnSpPr>
          <p:spPr>
            <a:xfrm flipH="1">
              <a:off x="8737600" y="5378302"/>
              <a:ext cx="2190750" cy="841301"/>
            </a:xfrm>
            <a:prstGeom prst="bentConnector4">
              <a:avLst>
                <a:gd name="adj1" fmla="val -10435"/>
                <a:gd name="adj2" fmla="val 5564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31" idx="2"/>
              <a:endCxn id="33" idx="0"/>
            </p:cNvCxnSpPr>
            <p:nvPr/>
          </p:nvCxnSpPr>
          <p:spPr>
            <a:xfrm rot="10800000" flipH="1" flipV="1">
              <a:off x="9315450" y="5378302"/>
              <a:ext cx="2070100" cy="827272"/>
            </a:xfrm>
            <a:prstGeom prst="bentConnector4">
              <a:avLst>
                <a:gd name="adj1" fmla="val -11043"/>
                <a:gd name="adj2" fmla="val 85539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>
              <a:stCxn id="31" idx="6"/>
              <a:endCxn id="33" idx="0"/>
            </p:cNvCxnSpPr>
            <p:nvPr/>
          </p:nvCxnSpPr>
          <p:spPr>
            <a:xfrm>
              <a:off x="10928350" y="5378302"/>
              <a:ext cx="457200" cy="82727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245100" y="4328780"/>
              <a:ext cx="21973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450372" y="4328780"/>
              <a:ext cx="15903" cy="26206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66275" y="6949440"/>
              <a:ext cx="1258850" cy="79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lbow Connector 161"/>
            <p:cNvCxnSpPr>
              <a:stCxn id="33" idx="4"/>
              <a:endCxn id="37" idx="3"/>
            </p:cNvCxnSpPr>
            <p:nvPr/>
          </p:nvCxnSpPr>
          <p:spPr>
            <a:xfrm rot="16200000" flipH="1">
              <a:off x="11038589" y="6997035"/>
              <a:ext cx="827272" cy="133350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8725125" y="6957391"/>
              <a:ext cx="2660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stCxn id="38" idx="1"/>
              <a:endCxn id="20" idx="3"/>
            </p:cNvCxnSpPr>
            <p:nvPr/>
          </p:nvCxnSpPr>
          <p:spPr>
            <a:xfrm rot="16200000" flipH="1">
              <a:off x="8956936" y="7766974"/>
              <a:ext cx="986612" cy="1450234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37" idx="1"/>
              <a:endCxn id="20" idx="3"/>
            </p:cNvCxnSpPr>
            <p:nvPr/>
          </p:nvCxnSpPr>
          <p:spPr>
            <a:xfrm rot="5400000">
              <a:off x="10404255" y="7870751"/>
              <a:ext cx="885751" cy="1343541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238750" y="3975652"/>
              <a:ext cx="0" cy="353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35" idx="4"/>
              <a:endCxn id="38" idx="3"/>
            </p:cNvCxnSpPr>
            <p:nvPr/>
          </p:nvCxnSpPr>
          <p:spPr>
            <a:xfrm flipH="1">
              <a:off x="8725125" y="6664103"/>
              <a:ext cx="12475" cy="71238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6" idx="4"/>
              <a:endCxn id="25" idx="3"/>
            </p:cNvCxnSpPr>
            <p:nvPr/>
          </p:nvCxnSpPr>
          <p:spPr>
            <a:xfrm rot="5400000">
              <a:off x="457200" y="-349250"/>
              <a:ext cx="876300" cy="86868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17" idx="4"/>
              <a:endCxn id="25" idx="3"/>
            </p:cNvCxnSpPr>
            <p:nvPr/>
          </p:nvCxnSpPr>
          <p:spPr>
            <a:xfrm rot="5400000">
              <a:off x="1676400" y="-1568450"/>
              <a:ext cx="876300" cy="1112520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751742" y="5072935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923390" y="506452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970780" y="246493"/>
              <a:ext cx="269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010408" y="2204365"/>
              <a:ext cx="2417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 Window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-3903207" y="4551029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-593946" y="4543800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2271556" y="4543800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009208" y="4540450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631633" y="4530068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276284" y="4512654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911408" y="4521361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275183" y="7495217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041823" y="7560386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880744" y="6138254"/>
              <a:ext cx="318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9772650" y="9200781"/>
              <a:ext cx="318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30375" y="1096914"/>
              <a:ext cx="231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Edl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852478" y="1096558"/>
              <a:ext cx="1728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Planet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242370" y="1087659"/>
              <a:ext cx="1706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Mission event</a:t>
              </a:r>
              <a:endParaRPr 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0579100" y="1087659"/>
              <a:ext cx="153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tmax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503780" y="2227221"/>
              <a:ext cx="1900362" cy="37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Simulate </a:t>
              </a:r>
              <a:r>
                <a:rPr lang="en-US" dirty="0" err="1" smtClean="0"/>
                <a:t>edl</a:t>
              </a:r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700171" y="3142219"/>
              <a:ext cx="231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Edl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39378" y="3130034"/>
              <a:ext cx="629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281400" y="3125528"/>
              <a:ext cx="1675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Y(;:1 ~ 7)</a:t>
              </a:r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244959" y="4104724"/>
              <a:ext cx="2181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</a:t>
              </a:r>
              <a:r>
                <a:rPr lang="en-US" dirty="0" err="1" smtClean="0"/>
                <a:t>pos</a:t>
              </a:r>
              <a:endParaRPr lang="en-US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0299526" y="4170103"/>
              <a:ext cx="185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speed</a:t>
              </a:r>
              <a:endParaRPr 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0569823" y="6239221"/>
              <a:ext cx="185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speed</a:t>
              </a:r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022574" y="6242449"/>
              <a:ext cx="2181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</a:t>
              </a:r>
              <a:r>
                <a:rPr lang="en-US" dirty="0" err="1" smtClean="0"/>
                <a:t>pos</a:t>
              </a:r>
              <a:endParaRPr lang="en-US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9394219" y="5158486"/>
              <a:ext cx="2689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Ignore indices</a:t>
              </a:r>
              <a:endParaRPr lang="en-US" dirty="0"/>
            </a:p>
          </p:txBody>
        </p:sp>
        <p:sp>
          <p:nvSpPr>
            <p:cNvPr id="208" name="Snip Single Corner Rectangle 207"/>
            <p:cNvSpPr/>
            <p:nvPr/>
          </p:nvSpPr>
          <p:spPr>
            <a:xfrm>
              <a:off x="-3779198" y="8176584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-3779198" y="7513553"/>
              <a:ext cx="1943100" cy="381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-3807989" y="68580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-3778309" y="8940947"/>
              <a:ext cx="1612900" cy="444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Snip Diagonal Corner Rectangle 212"/>
            <p:cNvSpPr/>
            <p:nvPr/>
          </p:nvSpPr>
          <p:spPr>
            <a:xfrm>
              <a:off x="-3763065" y="9527510"/>
              <a:ext cx="1943100" cy="8001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-3763065" y="6371372"/>
              <a:ext cx="221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-1619469" y="6871788"/>
              <a:ext cx="2026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Call to other files</a:t>
              </a:r>
              <a:endParaRPr lang="en-US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-1612940" y="7501915"/>
              <a:ext cx="265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command window</a:t>
              </a:r>
              <a:endParaRPr lang="en-US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-1619469" y="8232808"/>
              <a:ext cx="2930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subplots</a:t>
              </a:r>
              <a:endParaRPr lang="en-US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-1596568" y="8934384"/>
              <a:ext cx="2930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variables</a:t>
              </a:r>
              <a:endParaRPr lang="en-US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-1546132" y="9742894"/>
              <a:ext cx="3689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8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-981711" y="86868"/>
            <a:ext cx="15027658" cy="13083573"/>
            <a:chOff x="-981711" y="86868"/>
            <a:chExt cx="15027658" cy="13083573"/>
          </a:xfrm>
        </p:grpSpPr>
        <p:sp>
          <p:nvSpPr>
            <p:cNvPr id="4" name="Rounded Rectangle 3"/>
            <p:cNvSpPr/>
            <p:nvPr/>
          </p:nvSpPr>
          <p:spPr>
            <a:xfrm>
              <a:off x="5368290" y="2866644"/>
              <a:ext cx="1248156" cy="6766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2253234" y="4961636"/>
              <a:ext cx="786384" cy="7406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75098" y="4961636"/>
              <a:ext cx="786384" cy="7406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614166" y="4961636"/>
              <a:ext cx="786384" cy="7406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459474" y="5053076"/>
              <a:ext cx="1536192" cy="64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41258" y="5053076"/>
              <a:ext cx="1536192" cy="64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44084" y="3962654"/>
              <a:ext cx="1691640" cy="5760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3822" y="6275324"/>
              <a:ext cx="1584960" cy="5760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244601" y="164592"/>
              <a:ext cx="1504188" cy="5760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0290" y="164592"/>
              <a:ext cx="1409700" cy="5760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59474" y="178308"/>
              <a:ext cx="1536192" cy="6492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475988" y="164592"/>
              <a:ext cx="1536192" cy="6492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09666" y="8456168"/>
              <a:ext cx="1033272" cy="6766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9095232" y="118872"/>
              <a:ext cx="786384" cy="7406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Elbow Connector 21"/>
            <p:cNvCxnSpPr>
              <a:stCxn id="19" idx="1"/>
              <a:endCxn id="4" idx="1"/>
            </p:cNvCxnSpPr>
            <p:nvPr/>
          </p:nvCxnSpPr>
          <p:spPr>
            <a:xfrm rot="10800000">
              <a:off x="5368290" y="3204972"/>
              <a:ext cx="341376" cy="5589524"/>
            </a:xfrm>
            <a:prstGeom prst="bentConnector3">
              <a:avLst>
                <a:gd name="adj1" fmla="val 13760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Snip Single Corner Rectangle 24"/>
            <p:cNvSpPr/>
            <p:nvPr/>
          </p:nvSpPr>
          <p:spPr>
            <a:xfrm>
              <a:off x="8209788" y="8533892"/>
              <a:ext cx="1003300" cy="458724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19" idx="3"/>
              <a:endCxn id="25" idx="2"/>
            </p:cNvCxnSpPr>
            <p:nvPr/>
          </p:nvCxnSpPr>
          <p:spPr>
            <a:xfrm flipV="1">
              <a:off x="6742938" y="8763254"/>
              <a:ext cx="1466850" cy="31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347598" y="1938528"/>
              <a:ext cx="1691640" cy="5760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Elbow Connector 32"/>
            <p:cNvCxnSpPr>
              <a:stCxn id="14" idx="2"/>
              <a:endCxn id="28" idx="0"/>
            </p:cNvCxnSpPr>
            <p:nvPr/>
          </p:nvCxnSpPr>
          <p:spPr>
            <a:xfrm rot="16200000" flipH="1">
              <a:off x="751523" y="496633"/>
              <a:ext cx="1197864" cy="1685925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5" idx="2"/>
              <a:endCxn id="28" idx="0"/>
            </p:cNvCxnSpPr>
            <p:nvPr/>
          </p:nvCxnSpPr>
          <p:spPr>
            <a:xfrm rot="5400000">
              <a:off x="2010347" y="923735"/>
              <a:ext cx="1197864" cy="831722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8" idx="4"/>
              <a:endCxn id="28" idx="0"/>
            </p:cNvCxnSpPr>
            <p:nvPr/>
          </p:nvCxnSpPr>
          <p:spPr>
            <a:xfrm rot="5400000">
              <a:off x="3156395" y="-149161"/>
              <a:ext cx="1124712" cy="3050666"/>
            </a:xfrm>
            <a:prstGeom prst="bentConnector3">
              <a:avLst>
                <a:gd name="adj1" fmla="val 12737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7" idx="4"/>
              <a:endCxn id="28" idx="0"/>
            </p:cNvCxnSpPr>
            <p:nvPr/>
          </p:nvCxnSpPr>
          <p:spPr>
            <a:xfrm rot="5400000">
              <a:off x="4154996" y="-1134046"/>
              <a:ext cx="1110996" cy="5034152"/>
            </a:xfrm>
            <a:prstGeom prst="bentConnector3">
              <a:avLst>
                <a:gd name="adj1" fmla="val 24851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8" idx="2"/>
              <a:endCxn id="10" idx="0"/>
            </p:cNvCxnSpPr>
            <p:nvPr/>
          </p:nvCxnSpPr>
          <p:spPr>
            <a:xfrm rot="16200000" flipH="1">
              <a:off x="3417634" y="1290384"/>
              <a:ext cx="1448054" cy="3896486"/>
            </a:xfrm>
            <a:prstGeom prst="bentConnector3">
              <a:avLst>
                <a:gd name="adj1" fmla="val 8595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10609326" y="86868"/>
              <a:ext cx="786384" cy="7406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Elbow Connector 54"/>
            <p:cNvCxnSpPr>
              <a:stCxn id="20" idx="3"/>
              <a:endCxn id="10" idx="0"/>
            </p:cNvCxnSpPr>
            <p:nvPr/>
          </p:nvCxnSpPr>
          <p:spPr>
            <a:xfrm rot="5400000">
              <a:off x="6237605" y="711835"/>
              <a:ext cx="3103118" cy="3398520"/>
            </a:xfrm>
            <a:prstGeom prst="bentConnector3">
              <a:avLst>
                <a:gd name="adj1" fmla="val 954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2" idx="3"/>
              <a:endCxn id="10" idx="0"/>
            </p:cNvCxnSpPr>
            <p:nvPr/>
          </p:nvCxnSpPr>
          <p:spPr>
            <a:xfrm rot="5400000">
              <a:off x="6978650" y="-61214"/>
              <a:ext cx="3135122" cy="4912614"/>
            </a:xfrm>
            <a:prstGeom prst="bentConnector3">
              <a:avLst>
                <a:gd name="adj1" fmla="val 9537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10" idx="2"/>
              <a:endCxn id="6" idx="0"/>
            </p:cNvCxnSpPr>
            <p:nvPr/>
          </p:nvCxnSpPr>
          <p:spPr>
            <a:xfrm rot="5400000">
              <a:off x="5517642" y="4389374"/>
              <a:ext cx="422910" cy="721614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0" idx="2"/>
              <a:endCxn id="7" idx="0"/>
            </p:cNvCxnSpPr>
            <p:nvPr/>
          </p:nvCxnSpPr>
          <p:spPr>
            <a:xfrm rot="5400000">
              <a:off x="4837176" y="3708908"/>
              <a:ext cx="422910" cy="2082546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10" idx="2"/>
              <a:endCxn id="5" idx="0"/>
            </p:cNvCxnSpPr>
            <p:nvPr/>
          </p:nvCxnSpPr>
          <p:spPr>
            <a:xfrm rot="5400000">
              <a:off x="4156710" y="3028442"/>
              <a:ext cx="422910" cy="3443478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10" idx="2"/>
              <a:endCxn id="8" idx="0"/>
            </p:cNvCxnSpPr>
            <p:nvPr/>
          </p:nvCxnSpPr>
          <p:spPr>
            <a:xfrm rot="16200000" flipH="1">
              <a:off x="6401562" y="4227068"/>
              <a:ext cx="514350" cy="1137666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0" idx="2"/>
              <a:endCxn id="9" idx="0"/>
            </p:cNvCxnSpPr>
            <p:nvPr/>
          </p:nvCxnSpPr>
          <p:spPr>
            <a:xfrm rot="16200000" flipH="1">
              <a:off x="7442454" y="3186176"/>
              <a:ext cx="514350" cy="3219450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8" idx="4"/>
              <a:endCxn id="11" idx="0"/>
            </p:cNvCxnSpPr>
            <p:nvPr/>
          </p:nvCxnSpPr>
          <p:spPr>
            <a:xfrm rot="5400000">
              <a:off x="6440424" y="5488178"/>
              <a:ext cx="573024" cy="1001268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6" idx="3"/>
              <a:endCxn id="11" idx="0"/>
            </p:cNvCxnSpPr>
            <p:nvPr/>
          </p:nvCxnSpPr>
          <p:spPr>
            <a:xfrm rot="16200000" flipH="1">
              <a:off x="5510784" y="5559806"/>
              <a:ext cx="573024" cy="8580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" idx="3"/>
              <a:endCxn id="11" idx="0"/>
            </p:cNvCxnSpPr>
            <p:nvPr/>
          </p:nvCxnSpPr>
          <p:spPr>
            <a:xfrm rot="16200000" flipH="1">
              <a:off x="4830318" y="4879340"/>
              <a:ext cx="573024" cy="22189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5" idx="3"/>
              <a:endCxn id="11" idx="0"/>
            </p:cNvCxnSpPr>
            <p:nvPr/>
          </p:nvCxnSpPr>
          <p:spPr>
            <a:xfrm rot="16200000" flipH="1">
              <a:off x="4149852" y="4198874"/>
              <a:ext cx="573024" cy="35798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14" idx="2"/>
              <a:endCxn id="11" idx="0"/>
            </p:cNvCxnSpPr>
            <p:nvPr/>
          </p:nvCxnSpPr>
          <p:spPr>
            <a:xfrm rot="16200000" flipH="1">
              <a:off x="599567" y="648589"/>
              <a:ext cx="5534660" cy="5718809"/>
            </a:xfrm>
            <a:prstGeom prst="bentConnector3">
              <a:avLst>
                <a:gd name="adj1" fmla="val 94745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11" idx="2"/>
              <a:endCxn id="14" idx="0"/>
            </p:cNvCxnSpPr>
            <p:nvPr/>
          </p:nvCxnSpPr>
          <p:spPr>
            <a:xfrm rot="5400000" flipH="1">
              <a:off x="23496" y="648590"/>
              <a:ext cx="6686804" cy="5718809"/>
            </a:xfrm>
            <a:prstGeom prst="bentConnector5">
              <a:avLst>
                <a:gd name="adj1" fmla="val -3419"/>
                <a:gd name="adj2" fmla="val 131854"/>
                <a:gd name="adj3" fmla="val 10341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11" idx="2"/>
              <a:endCxn id="52" idx="0"/>
            </p:cNvCxnSpPr>
            <p:nvPr/>
          </p:nvCxnSpPr>
          <p:spPr>
            <a:xfrm rot="5400000" flipH="1" flipV="1">
              <a:off x="5232146" y="1081024"/>
              <a:ext cx="6764528" cy="4776216"/>
            </a:xfrm>
            <a:prstGeom prst="bentConnector5">
              <a:avLst>
                <a:gd name="adj1" fmla="val -3379"/>
                <a:gd name="adj2" fmla="val 118528"/>
                <a:gd name="adj3" fmla="val 10337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" idx="4"/>
              <a:endCxn id="20" idx="0"/>
            </p:cNvCxnSpPr>
            <p:nvPr/>
          </p:nvCxnSpPr>
          <p:spPr>
            <a:xfrm rot="5400000" flipH="1" flipV="1">
              <a:off x="6607175" y="2821051"/>
              <a:ext cx="5583428" cy="179070"/>
            </a:xfrm>
            <a:prstGeom prst="bentConnector5">
              <a:avLst>
                <a:gd name="adj1" fmla="val -4094"/>
                <a:gd name="adj2" fmla="val 556596"/>
                <a:gd name="adj3" fmla="val 104094"/>
              </a:avLst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8" idx="4"/>
              <a:endCxn id="17" idx="0"/>
            </p:cNvCxnSpPr>
            <p:nvPr/>
          </p:nvCxnSpPr>
          <p:spPr>
            <a:xfrm rot="5400000" flipH="1">
              <a:off x="4465574" y="2940304"/>
              <a:ext cx="5523992" cy="12700"/>
            </a:xfrm>
            <a:prstGeom prst="bentConnector5">
              <a:avLst>
                <a:gd name="adj1" fmla="val -4138"/>
                <a:gd name="adj2" fmla="val -7152000"/>
                <a:gd name="adj3" fmla="val 104138"/>
              </a:avLst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9" idx="4"/>
              <a:endCxn id="18" idx="0"/>
            </p:cNvCxnSpPr>
            <p:nvPr/>
          </p:nvCxnSpPr>
          <p:spPr>
            <a:xfrm rot="5400000" flipH="1">
              <a:off x="4507865" y="900811"/>
              <a:ext cx="5537708" cy="4065270"/>
            </a:xfrm>
            <a:prstGeom prst="bentConnector5">
              <a:avLst>
                <a:gd name="adj1" fmla="val -4128"/>
                <a:gd name="adj2" fmla="val 19072"/>
                <a:gd name="adj3" fmla="val 110779"/>
              </a:avLst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632418" y="3013567"/>
              <a:ext cx="194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While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009101" y="8609830"/>
              <a:ext cx="128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&gt;=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94698" y="8623284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676900" y="4064182"/>
              <a:ext cx="1545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ode113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75976" y="236085"/>
              <a:ext cx="250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Edl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41600" y="266676"/>
              <a:ext cx="1517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planet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75074" y="329302"/>
              <a:ext cx="60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82360" y="264153"/>
              <a:ext cx="104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133950" y="474202"/>
              <a:ext cx="87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tspan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819560" y="416815"/>
              <a:ext cx="1113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y0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64086" y="5265344"/>
              <a:ext cx="78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08476" y="5291583"/>
              <a:ext cx="78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181599" y="5291583"/>
              <a:ext cx="78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33616" y="5151477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 part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963280" y="5186513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 part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60686" y="6374229"/>
              <a:ext cx="275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</a:t>
              </a:r>
              <a:r>
                <a:rPr lang="en-US" dirty="0" err="1" smtClean="0"/>
                <a:t>edl</a:t>
              </a:r>
              <a:endParaRPr lang="en-US" dirty="0"/>
            </a:p>
          </p:txBody>
        </p:sp>
        <p:cxnSp>
          <p:nvCxnSpPr>
            <p:cNvPr id="133" name="Elbow Connector 132"/>
            <p:cNvCxnSpPr>
              <a:stCxn id="20" idx="2"/>
            </p:cNvCxnSpPr>
            <p:nvPr/>
          </p:nvCxnSpPr>
          <p:spPr>
            <a:xfrm rot="16200000" flipH="1">
              <a:off x="10355834" y="-401066"/>
              <a:ext cx="1909064" cy="4430268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525500" y="2768600"/>
              <a:ext cx="0" cy="4889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5729097" y="7658100"/>
              <a:ext cx="77964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709666" y="7658100"/>
              <a:ext cx="19431" cy="7980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stCxn id="20" idx="4"/>
            </p:cNvCxnSpPr>
            <p:nvPr/>
          </p:nvCxnSpPr>
          <p:spPr>
            <a:xfrm rot="16200000" flipH="1">
              <a:off x="11188002" y="-446850"/>
              <a:ext cx="1551559" cy="4164330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4045945" y="2411095"/>
              <a:ext cx="0" cy="57613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6658737" y="8172451"/>
              <a:ext cx="73872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6658737" y="8172451"/>
              <a:ext cx="0" cy="2837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515111" y="2053827"/>
              <a:ext cx="152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Edl</a:t>
              </a:r>
              <a:r>
                <a:rPr lang="en-US" dirty="0" smtClean="0"/>
                <a:t> dynamics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774217" y="7619999"/>
              <a:ext cx="131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Tspan</a:t>
              </a:r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450078" y="7853418"/>
              <a:ext cx="131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Tspan</a:t>
              </a:r>
              <a:r>
                <a:rPr lang="en-US" dirty="0" smtClean="0"/>
                <a:t>(2)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761003" y="8788146"/>
              <a:ext cx="1059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069936" y="8787398"/>
              <a:ext cx="1019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-927409" y="9227389"/>
              <a:ext cx="27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164" name="Isosceles Triangle 163"/>
            <p:cNvSpPr/>
            <p:nvPr/>
          </p:nvSpPr>
          <p:spPr>
            <a:xfrm>
              <a:off x="-973530" y="9715310"/>
              <a:ext cx="786384" cy="7406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96383" y="9796522"/>
              <a:ext cx="1536192" cy="6492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973530" y="10958083"/>
              <a:ext cx="1409700" cy="5760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-981711" y="11730576"/>
              <a:ext cx="1248156" cy="6766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nip Single Corner Rectangle 167"/>
            <p:cNvSpPr/>
            <p:nvPr/>
          </p:nvSpPr>
          <p:spPr>
            <a:xfrm>
              <a:off x="-937267" y="12711717"/>
              <a:ext cx="1003300" cy="458724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996219" y="9954797"/>
              <a:ext cx="3801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variables</a:t>
              </a:r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96219" y="11120031"/>
              <a:ext cx="3801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Call to other files/functions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96219" y="12017677"/>
              <a:ext cx="3801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Loops and switch functions</a:t>
              </a:r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996219" y="12730657"/>
              <a:ext cx="260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Terminate program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3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99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Windle</dc:creator>
  <cp:lastModifiedBy>Ricky Windle</cp:lastModifiedBy>
  <cp:revision>13</cp:revision>
  <dcterms:created xsi:type="dcterms:W3CDTF">2014-04-22T05:49:00Z</dcterms:created>
  <dcterms:modified xsi:type="dcterms:W3CDTF">2014-04-22T20:21:48Z</dcterms:modified>
</cp:coreProperties>
</file>