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-4121150" y="246493"/>
            <a:ext cx="17246215" cy="10081117"/>
            <a:chOff x="-4121150" y="246493"/>
            <a:chExt cx="17246215" cy="10081117"/>
          </a:xfrm>
        </p:grpSpPr>
        <p:sp>
          <p:nvSpPr>
            <p:cNvPr id="8" name="Rectangle 7"/>
            <p:cNvSpPr/>
            <p:nvPr/>
          </p:nvSpPr>
          <p:spPr>
            <a:xfrm>
              <a:off x="70231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6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67200" y="254000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121900" y="1079500"/>
              <a:ext cx="1612900" cy="4445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2197100"/>
              <a:ext cx="1943100" cy="444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200" y="3111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32300" y="3111500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70700" y="3111500"/>
              <a:ext cx="1612900" cy="4445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1346200" y="588010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9203809" y="8985397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23100" y="2197100"/>
              <a:ext cx="1943100" cy="381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-24511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79692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56769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-41211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/>
            <p:cNvSpPr/>
            <p:nvPr/>
          </p:nvSpPr>
          <p:spPr>
            <a:xfrm>
              <a:off x="404177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24193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-7810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340459" y="4132521"/>
              <a:ext cx="1612900" cy="444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159750" y="4106530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15450" y="5156052"/>
              <a:ext cx="1612900" cy="4445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79100" y="6205574"/>
              <a:ext cx="1612900" cy="444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31150" y="6219603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10845800" y="7477346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8052025" y="7376485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2" idx="2"/>
              <a:endCxn id="9" idx="0"/>
            </p:cNvCxnSpPr>
            <p:nvPr/>
          </p:nvCxnSpPr>
          <p:spPr>
            <a:xfrm>
              <a:off x="5238750" y="635000"/>
              <a:ext cx="0" cy="4445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2" idx="2"/>
              <a:endCxn id="10" idx="0"/>
            </p:cNvCxnSpPr>
            <p:nvPr/>
          </p:nvCxnSpPr>
          <p:spPr>
            <a:xfrm rot="5400000">
              <a:off x="3556000" y="-603250"/>
              <a:ext cx="444500" cy="29210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2" idx="2"/>
              <a:endCxn id="8" idx="0"/>
            </p:cNvCxnSpPr>
            <p:nvPr/>
          </p:nvCxnSpPr>
          <p:spPr>
            <a:xfrm rot="16200000" flipH="1">
              <a:off x="6394450" y="-520700"/>
              <a:ext cx="444500" cy="27559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2" idx="2"/>
              <a:endCxn id="13" idx="0"/>
            </p:cNvCxnSpPr>
            <p:nvPr/>
          </p:nvCxnSpPr>
          <p:spPr>
            <a:xfrm rot="16200000" flipH="1">
              <a:off x="7861300" y="-1987550"/>
              <a:ext cx="444500" cy="56896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0" idx="2"/>
              <a:endCxn id="14" idx="0"/>
            </p:cNvCxnSpPr>
            <p:nvPr/>
          </p:nvCxnSpPr>
          <p:spPr>
            <a:xfrm rot="16200000" flipH="1">
              <a:off x="3441700" y="400050"/>
              <a:ext cx="673100" cy="29210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9" idx="2"/>
              <a:endCxn id="14" idx="0"/>
            </p:cNvCxnSpPr>
            <p:nvPr/>
          </p:nvCxnSpPr>
          <p:spPr>
            <a:xfrm rot="5400000">
              <a:off x="4902200" y="1860550"/>
              <a:ext cx="673100" cy="127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8" idx="2"/>
              <a:endCxn id="14" idx="0"/>
            </p:cNvCxnSpPr>
            <p:nvPr/>
          </p:nvCxnSpPr>
          <p:spPr>
            <a:xfrm rot="5400000">
              <a:off x="6280150" y="482600"/>
              <a:ext cx="673100" cy="27559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4"/>
              <a:endCxn id="14" idx="0"/>
            </p:cNvCxnSpPr>
            <p:nvPr/>
          </p:nvCxnSpPr>
          <p:spPr>
            <a:xfrm rot="5400000">
              <a:off x="7747000" y="-984250"/>
              <a:ext cx="673100" cy="5689600"/>
            </a:xfrm>
            <a:prstGeom prst="bentConnector3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4" idx="3"/>
              <a:endCxn id="21" idx="1"/>
            </p:cNvCxnSpPr>
            <p:nvPr/>
          </p:nvCxnSpPr>
          <p:spPr>
            <a:xfrm flipV="1">
              <a:off x="6210300" y="2387600"/>
              <a:ext cx="812800" cy="31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4" idx="2"/>
              <a:endCxn id="15" idx="0"/>
            </p:cNvCxnSpPr>
            <p:nvPr/>
          </p:nvCxnSpPr>
          <p:spPr>
            <a:xfrm rot="5400000">
              <a:off x="3543300" y="1416050"/>
              <a:ext cx="469900" cy="29210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4" idx="2"/>
              <a:endCxn id="16" idx="0"/>
            </p:cNvCxnSpPr>
            <p:nvPr/>
          </p:nvCxnSpPr>
          <p:spPr>
            <a:xfrm rot="5400000">
              <a:off x="5003800" y="2876550"/>
              <a:ext cx="469900" cy="127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4" idx="2"/>
              <a:endCxn id="17" idx="0"/>
            </p:cNvCxnSpPr>
            <p:nvPr/>
          </p:nvCxnSpPr>
          <p:spPr>
            <a:xfrm rot="16200000" flipH="1">
              <a:off x="6223000" y="1657350"/>
              <a:ext cx="469900" cy="24384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16" idx="4"/>
              <a:endCxn id="22" idx="3"/>
            </p:cNvCxnSpPr>
            <p:nvPr/>
          </p:nvCxnSpPr>
          <p:spPr>
            <a:xfrm rot="5400000">
              <a:off x="1292225" y="485775"/>
              <a:ext cx="876300" cy="70167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6" idx="4"/>
              <a:endCxn id="28" idx="3"/>
            </p:cNvCxnSpPr>
            <p:nvPr/>
          </p:nvCxnSpPr>
          <p:spPr>
            <a:xfrm rot="5400000">
              <a:off x="2127250" y="1320800"/>
              <a:ext cx="876300" cy="53467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16" idx="4"/>
              <a:endCxn id="23" idx="3"/>
            </p:cNvCxnSpPr>
            <p:nvPr/>
          </p:nvCxnSpPr>
          <p:spPr>
            <a:xfrm rot="5400000">
              <a:off x="2916238" y="2109788"/>
              <a:ext cx="876300" cy="376872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6" idx="4"/>
              <a:endCxn id="27" idx="3"/>
            </p:cNvCxnSpPr>
            <p:nvPr/>
          </p:nvCxnSpPr>
          <p:spPr>
            <a:xfrm rot="5400000">
              <a:off x="3727450" y="2921000"/>
              <a:ext cx="876300" cy="21463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6" idx="4"/>
              <a:endCxn id="26" idx="3"/>
            </p:cNvCxnSpPr>
            <p:nvPr/>
          </p:nvCxnSpPr>
          <p:spPr>
            <a:xfrm rot="5400000">
              <a:off x="4538663" y="3732213"/>
              <a:ext cx="876300" cy="52387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16" idx="4"/>
              <a:endCxn id="24" idx="3"/>
            </p:cNvCxnSpPr>
            <p:nvPr/>
          </p:nvCxnSpPr>
          <p:spPr>
            <a:xfrm rot="16200000" flipH="1">
              <a:off x="5356225" y="3438525"/>
              <a:ext cx="876300" cy="11112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17" idx="4"/>
              <a:endCxn id="24" idx="3"/>
            </p:cNvCxnSpPr>
            <p:nvPr/>
          </p:nvCxnSpPr>
          <p:spPr>
            <a:xfrm rot="5400000">
              <a:off x="6575425" y="3330575"/>
              <a:ext cx="876300" cy="1327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7" idx="4"/>
              <a:endCxn id="26" idx="3"/>
            </p:cNvCxnSpPr>
            <p:nvPr/>
          </p:nvCxnSpPr>
          <p:spPr>
            <a:xfrm rot="5400000">
              <a:off x="5757863" y="2513013"/>
              <a:ext cx="876300" cy="296227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7" idx="4"/>
              <a:endCxn id="27" idx="3"/>
            </p:cNvCxnSpPr>
            <p:nvPr/>
          </p:nvCxnSpPr>
          <p:spPr>
            <a:xfrm rot="5400000">
              <a:off x="4946650" y="1701800"/>
              <a:ext cx="876300" cy="45847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7" idx="4"/>
              <a:endCxn id="23" idx="3"/>
            </p:cNvCxnSpPr>
            <p:nvPr/>
          </p:nvCxnSpPr>
          <p:spPr>
            <a:xfrm rot="5400000">
              <a:off x="4135438" y="890588"/>
              <a:ext cx="876300" cy="620712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7" idx="4"/>
              <a:endCxn id="28" idx="3"/>
            </p:cNvCxnSpPr>
            <p:nvPr/>
          </p:nvCxnSpPr>
          <p:spPr>
            <a:xfrm rot="5400000">
              <a:off x="3346450" y="101600"/>
              <a:ext cx="876300" cy="77851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7" idx="4"/>
              <a:endCxn id="22" idx="3"/>
            </p:cNvCxnSpPr>
            <p:nvPr/>
          </p:nvCxnSpPr>
          <p:spPr>
            <a:xfrm rot="5400000">
              <a:off x="2511425" y="-733425"/>
              <a:ext cx="876300" cy="9455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4" idx="1"/>
              <a:endCxn id="19" idx="3"/>
            </p:cNvCxnSpPr>
            <p:nvPr/>
          </p:nvCxnSpPr>
          <p:spPr>
            <a:xfrm rot="5400000">
              <a:off x="3921125" y="3451225"/>
              <a:ext cx="825500" cy="40322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26" idx="1"/>
              <a:endCxn id="19" idx="3"/>
            </p:cNvCxnSpPr>
            <p:nvPr/>
          </p:nvCxnSpPr>
          <p:spPr>
            <a:xfrm rot="5400000">
              <a:off x="3103563" y="4268788"/>
              <a:ext cx="825500" cy="23971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27" idx="1"/>
              <a:endCxn id="19" idx="3"/>
            </p:cNvCxnSpPr>
            <p:nvPr/>
          </p:nvCxnSpPr>
          <p:spPr>
            <a:xfrm rot="5400000">
              <a:off x="2292350" y="5080000"/>
              <a:ext cx="825500" cy="774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3" idx="1"/>
              <a:endCxn id="19" idx="3"/>
            </p:cNvCxnSpPr>
            <p:nvPr/>
          </p:nvCxnSpPr>
          <p:spPr>
            <a:xfrm rot="16200000" flipH="1">
              <a:off x="1481137" y="5043487"/>
              <a:ext cx="825500" cy="8477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28" idx="1"/>
              <a:endCxn id="19" idx="3"/>
            </p:cNvCxnSpPr>
            <p:nvPr/>
          </p:nvCxnSpPr>
          <p:spPr>
            <a:xfrm rot="16200000" flipH="1">
              <a:off x="692150" y="4254500"/>
              <a:ext cx="825500" cy="2425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2" idx="1"/>
              <a:endCxn id="19" idx="3"/>
            </p:cNvCxnSpPr>
            <p:nvPr/>
          </p:nvCxnSpPr>
          <p:spPr>
            <a:xfrm rot="16200000" flipH="1">
              <a:off x="-142875" y="3419475"/>
              <a:ext cx="825500" cy="40957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7" idx="4"/>
              <a:endCxn id="30" idx="0"/>
            </p:cNvCxnSpPr>
            <p:nvPr/>
          </p:nvCxnSpPr>
          <p:spPr>
            <a:xfrm rot="16200000" flipH="1">
              <a:off x="8046410" y="3186740"/>
              <a:ext cx="550530" cy="1289050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7" idx="4"/>
              <a:endCxn id="29" idx="0"/>
            </p:cNvCxnSpPr>
            <p:nvPr/>
          </p:nvCxnSpPr>
          <p:spPr>
            <a:xfrm rot="16200000" flipH="1">
              <a:off x="9123769" y="2109380"/>
              <a:ext cx="576521" cy="3469759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30" idx="4"/>
              <a:endCxn id="31" idx="0"/>
            </p:cNvCxnSpPr>
            <p:nvPr/>
          </p:nvCxnSpPr>
          <p:spPr>
            <a:xfrm rot="16200000" flipH="1">
              <a:off x="9241539" y="4275691"/>
              <a:ext cx="605022" cy="1155700"/>
            </a:xfrm>
            <a:prstGeom prst="bentConnector3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31" idx="2"/>
              <a:endCxn id="35" idx="0"/>
            </p:cNvCxnSpPr>
            <p:nvPr/>
          </p:nvCxnSpPr>
          <p:spPr>
            <a:xfrm rot="10800000" flipV="1">
              <a:off x="8737600" y="5378301"/>
              <a:ext cx="577850" cy="841301"/>
            </a:xfrm>
            <a:prstGeom prst="bentConnector2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>
              <a:stCxn id="31" idx="6"/>
              <a:endCxn id="35" idx="0"/>
            </p:cNvCxnSpPr>
            <p:nvPr/>
          </p:nvCxnSpPr>
          <p:spPr>
            <a:xfrm flipH="1">
              <a:off x="8737600" y="5378302"/>
              <a:ext cx="2190750" cy="841301"/>
            </a:xfrm>
            <a:prstGeom prst="bentConnector4">
              <a:avLst>
                <a:gd name="adj1" fmla="val -10435"/>
                <a:gd name="adj2" fmla="val 55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31" idx="2"/>
              <a:endCxn id="33" idx="0"/>
            </p:cNvCxnSpPr>
            <p:nvPr/>
          </p:nvCxnSpPr>
          <p:spPr>
            <a:xfrm rot="10800000" flipH="1" flipV="1">
              <a:off x="9315450" y="5378302"/>
              <a:ext cx="2070100" cy="827272"/>
            </a:xfrm>
            <a:prstGeom prst="bentConnector4">
              <a:avLst>
                <a:gd name="adj1" fmla="val -11043"/>
                <a:gd name="adj2" fmla="val 85539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31" idx="6"/>
              <a:endCxn id="33" idx="0"/>
            </p:cNvCxnSpPr>
            <p:nvPr/>
          </p:nvCxnSpPr>
          <p:spPr>
            <a:xfrm>
              <a:off x="10928350" y="5378302"/>
              <a:ext cx="457200" cy="8272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245100" y="4328780"/>
              <a:ext cx="21973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450372" y="4328780"/>
              <a:ext cx="15903" cy="26206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6275" y="6949440"/>
              <a:ext cx="1258850" cy="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33" idx="4"/>
              <a:endCxn id="37" idx="3"/>
            </p:cNvCxnSpPr>
            <p:nvPr/>
          </p:nvCxnSpPr>
          <p:spPr>
            <a:xfrm rot="16200000" flipH="1">
              <a:off x="11038589" y="6997035"/>
              <a:ext cx="827272" cy="133350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725125" y="6957391"/>
              <a:ext cx="2660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38" idx="1"/>
              <a:endCxn id="20" idx="3"/>
            </p:cNvCxnSpPr>
            <p:nvPr/>
          </p:nvCxnSpPr>
          <p:spPr>
            <a:xfrm rot="16200000" flipH="1">
              <a:off x="8956936" y="7766974"/>
              <a:ext cx="986612" cy="1450234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37" idx="1"/>
              <a:endCxn id="20" idx="3"/>
            </p:cNvCxnSpPr>
            <p:nvPr/>
          </p:nvCxnSpPr>
          <p:spPr>
            <a:xfrm rot="5400000">
              <a:off x="10404255" y="7870751"/>
              <a:ext cx="885751" cy="1343541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238750" y="3975652"/>
              <a:ext cx="0" cy="353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35" idx="4"/>
              <a:endCxn id="38" idx="3"/>
            </p:cNvCxnSpPr>
            <p:nvPr/>
          </p:nvCxnSpPr>
          <p:spPr>
            <a:xfrm flipH="1">
              <a:off x="8725125" y="6664103"/>
              <a:ext cx="12475" cy="71238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6" idx="4"/>
              <a:endCxn id="25" idx="3"/>
            </p:cNvCxnSpPr>
            <p:nvPr/>
          </p:nvCxnSpPr>
          <p:spPr>
            <a:xfrm rot="5400000">
              <a:off x="457200" y="-349250"/>
              <a:ext cx="876300" cy="8686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7" idx="4"/>
              <a:endCxn id="25" idx="3"/>
            </p:cNvCxnSpPr>
            <p:nvPr/>
          </p:nvCxnSpPr>
          <p:spPr>
            <a:xfrm rot="5400000">
              <a:off x="1676400" y="-1568450"/>
              <a:ext cx="876300" cy="111252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751742" y="5072935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923390" y="506452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70780" y="246493"/>
              <a:ext cx="269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10408" y="2204365"/>
              <a:ext cx="241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 Window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3903207" y="4551029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59394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227155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09208" y="454045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631633" y="4530068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76284" y="4512654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11408" y="4521361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275183" y="7495217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041823" y="7560386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880744" y="6138254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772650" y="9200781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30375" y="1096914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52478" y="1096558"/>
              <a:ext cx="1728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242370" y="1087659"/>
              <a:ext cx="1706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Mission event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579100" y="1087659"/>
              <a:ext cx="153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tmax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503780" y="2227221"/>
              <a:ext cx="1900362" cy="3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Simulate </a:t>
              </a:r>
              <a:r>
                <a:rPr lang="en-US" dirty="0" err="1" smtClean="0"/>
                <a:t>edl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00171" y="3142219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39378" y="3130034"/>
              <a:ext cx="62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281400" y="3125528"/>
              <a:ext cx="167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Y(;:1 ~ 7)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244959" y="4104724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0299526" y="4170103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569823" y="6239221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22574" y="6242449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394219" y="5158486"/>
              <a:ext cx="268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Ignore indices</a:t>
              </a:r>
              <a:endParaRPr lang="en-US" dirty="0"/>
            </a:p>
          </p:txBody>
        </p:sp>
        <p:sp>
          <p:nvSpPr>
            <p:cNvPr id="208" name="Snip Single Corner Rectangle 207"/>
            <p:cNvSpPr/>
            <p:nvPr/>
          </p:nvSpPr>
          <p:spPr>
            <a:xfrm>
              <a:off x="-3779198" y="8176584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-3779198" y="7513553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-3807989" y="68580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-3778309" y="8940947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nip Diagonal Corner Rectangle 212"/>
            <p:cNvSpPr/>
            <p:nvPr/>
          </p:nvSpPr>
          <p:spPr>
            <a:xfrm>
              <a:off x="-3763065" y="952751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-3763065" y="6371372"/>
              <a:ext cx="221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-1619469" y="6871788"/>
              <a:ext cx="2026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to other files</a:t>
              </a:r>
              <a:endParaRPr 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-1612940" y="7501915"/>
              <a:ext cx="265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command window</a:t>
              </a:r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-1619469" y="8232808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subplots</a:t>
              </a:r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-1596568" y="8934384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-1546132" y="9742894"/>
              <a:ext cx="368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8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Windle</dc:creator>
  <cp:lastModifiedBy>Ricky Windle</cp:lastModifiedBy>
  <cp:revision>8</cp:revision>
  <dcterms:created xsi:type="dcterms:W3CDTF">2014-04-22T05:49:00Z</dcterms:created>
  <dcterms:modified xsi:type="dcterms:W3CDTF">2014-04-22T18:09:46Z</dcterms:modified>
</cp:coreProperties>
</file>