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notesMasterIdLst>
    <p:notesMasterId r:id="rId10"/>
  </p:notesMasterIdLst>
  <p:sldIdLst>
    <p:sldId id="256" r:id="rId2"/>
    <p:sldId id="257" r:id="rId3"/>
    <p:sldId id="258" r:id="rId4"/>
    <p:sldId id="259" r:id="rId5"/>
    <p:sldId id="262" r:id="rId6"/>
    <p:sldId id="263" r:id="rId7"/>
    <p:sldId id="260"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623" autoAdjust="0"/>
  </p:normalViewPr>
  <p:slideViewPr>
    <p:cSldViewPr snapToGrid="0" snapToObjects="1">
      <p:cViewPr>
        <p:scale>
          <a:sx n="94" d="100"/>
          <a:sy n="94" d="100"/>
        </p:scale>
        <p:origin x="-1168" y="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F0E27D-DB73-6745-B9CF-735FD4063C91}" type="datetimeFigureOut">
              <a:rPr lang="en-US" smtClean="0"/>
              <a:t>8/5/14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230B45-3CF3-4B46-9A93-25FE686B2A5E}" type="slidenum">
              <a:rPr lang="en-US" smtClean="0"/>
              <a:t>‹#›</a:t>
            </a:fld>
            <a:endParaRPr lang="en-US"/>
          </a:p>
        </p:txBody>
      </p:sp>
    </p:spTree>
    <p:extLst>
      <p:ext uri="{BB962C8B-B14F-4D97-AF65-F5344CB8AC3E}">
        <p14:creationId xmlns:p14="http://schemas.microsoft.com/office/powerpoint/2010/main" val="345442531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err="1" smtClean="0"/>
              <a:t>Egomotion</a:t>
            </a:r>
            <a:r>
              <a:rPr lang="en-US" sz="1800" dirty="0" smtClean="0"/>
              <a:t> is</a:t>
            </a:r>
            <a:r>
              <a:rPr lang="en-US" sz="1800" baseline="0" dirty="0" smtClean="0"/>
              <a:t> defined as the 3D motion of a camera within and environment. In the field of computer vision, </a:t>
            </a:r>
            <a:r>
              <a:rPr lang="en-US" sz="1800" baseline="0" dirty="0" err="1" smtClean="0"/>
              <a:t>egomotion</a:t>
            </a:r>
            <a:r>
              <a:rPr lang="en-US" sz="1800" baseline="0" dirty="0" smtClean="0"/>
              <a:t> refers to estimating a camera’s motion relative to a rigid scene. For example of </a:t>
            </a:r>
            <a:r>
              <a:rPr lang="en-US" sz="1800" baseline="0" dirty="0" err="1" smtClean="0"/>
              <a:t>egomotion</a:t>
            </a:r>
            <a:r>
              <a:rPr lang="en-US" sz="1800" baseline="0" dirty="0" smtClean="0"/>
              <a:t> would be estimating a car’s moving position relative to lines on the road or street signs being observed from the car itself.</a:t>
            </a:r>
          </a:p>
          <a:p>
            <a:endParaRPr lang="en-US" sz="1600"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4230B45-3CF3-4B46-9A93-25FE686B2A5E}" type="slidenum">
              <a:rPr lang="en-US" smtClean="0"/>
              <a:t>6</a:t>
            </a:fld>
            <a:endParaRPr lang="en-US"/>
          </a:p>
        </p:txBody>
      </p:sp>
    </p:spTree>
    <p:extLst>
      <p:ext uri="{BB962C8B-B14F-4D97-AF65-F5344CB8AC3E}">
        <p14:creationId xmlns:p14="http://schemas.microsoft.com/office/powerpoint/2010/main" val="2696821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8/5/14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8/5/14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8/5/14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8/5/14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8/5/14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8/5/14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8/5/14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8/5/14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8/5/14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8/5/14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8/5/14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8/5/14</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19200" y="4390187"/>
            <a:ext cx="6400800" cy="1752600"/>
          </a:xfrm>
        </p:spPr>
        <p:txBody>
          <a:bodyPr>
            <a:normAutofit/>
          </a:bodyPr>
          <a:lstStyle/>
          <a:p>
            <a:r>
              <a:rPr lang="en-US" sz="3200" dirty="0" smtClean="0"/>
              <a:t>By: Kevin T. Duraj</a:t>
            </a:r>
            <a:endParaRPr lang="en-US" sz="3200" dirty="0"/>
          </a:p>
        </p:txBody>
      </p:sp>
      <p:sp>
        <p:nvSpPr>
          <p:cNvPr id="3" name="Title 2"/>
          <p:cNvSpPr>
            <a:spLocks noGrp="1"/>
          </p:cNvSpPr>
          <p:nvPr>
            <p:ph type="ctrTitle"/>
          </p:nvPr>
        </p:nvSpPr>
        <p:spPr>
          <a:xfrm>
            <a:off x="685800" y="430929"/>
            <a:ext cx="7772400" cy="2710314"/>
          </a:xfrm>
        </p:spPr>
        <p:txBody>
          <a:bodyPr/>
          <a:lstStyle/>
          <a:p>
            <a:r>
              <a:rPr lang="en-US" dirty="0" smtClean="0"/>
              <a:t>Creative technology</a:t>
            </a:r>
            <a:br>
              <a:rPr lang="en-US" dirty="0" smtClean="0"/>
            </a:br>
            <a:r>
              <a:rPr lang="en-US" dirty="0" smtClean="0"/>
              <a:t>Camera Face Detection</a:t>
            </a:r>
            <a:br>
              <a:rPr lang="en-US" dirty="0" smtClean="0"/>
            </a:br>
            <a:r>
              <a:rPr lang="en-US" dirty="0" smtClean="0"/>
              <a:t/>
            </a:r>
            <a:br>
              <a:rPr lang="en-US" dirty="0" smtClean="0"/>
            </a:br>
            <a:r>
              <a:rPr lang="en-US" dirty="0" smtClean="0"/>
              <a:t>California Lutheran university</a:t>
            </a:r>
            <a:br>
              <a:rPr lang="en-US" dirty="0" smtClean="0"/>
            </a:br>
            <a:r>
              <a:rPr lang="en-US" dirty="0" smtClean="0"/>
              <a:t>Summer 2014</a:t>
            </a:r>
            <a:endParaRPr lang="en-US" dirty="0"/>
          </a:p>
        </p:txBody>
      </p:sp>
    </p:spTree>
    <p:extLst>
      <p:ext uri="{BB962C8B-B14F-4D97-AF65-F5344CB8AC3E}">
        <p14:creationId xmlns:p14="http://schemas.microsoft.com/office/powerpoint/2010/main" val="145623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face detection</a:t>
            </a:r>
            <a:endParaRPr lang="en-US" dirty="0">
              <a:solidFill>
                <a:srgbClr val="FF0000"/>
              </a:solidFill>
            </a:endParaRPr>
          </a:p>
        </p:txBody>
      </p:sp>
      <p:sp>
        <p:nvSpPr>
          <p:cNvPr id="3" name="Content Placeholder 2"/>
          <p:cNvSpPr>
            <a:spLocks noGrp="1"/>
          </p:cNvSpPr>
          <p:nvPr>
            <p:ph sz="quarter" idx="13"/>
          </p:nvPr>
        </p:nvSpPr>
        <p:spPr/>
        <p:txBody>
          <a:bodyPr>
            <a:normAutofit/>
          </a:bodyPr>
          <a:lstStyle/>
          <a:p>
            <a:endParaRPr lang="en-US" sz="2800" dirty="0" smtClean="0"/>
          </a:p>
          <a:p>
            <a:r>
              <a:rPr lang="en-US" sz="2800" dirty="0" smtClean="0"/>
              <a:t>Face detection is a computer technology that determines the location and size of human faces in digital images or streaming videos.</a:t>
            </a:r>
          </a:p>
          <a:p>
            <a:endParaRPr lang="en-US" sz="2800" dirty="0" smtClean="0"/>
          </a:p>
          <a:p>
            <a:r>
              <a:rPr lang="en-US" sz="2800" dirty="0" smtClean="0"/>
              <a:t>It detects face ad ignores anything else, such as building, tree, bodies or any other objects .</a:t>
            </a:r>
            <a:endParaRPr lang="en-US" sz="2800" dirty="0"/>
          </a:p>
        </p:txBody>
      </p:sp>
    </p:spTree>
    <p:extLst>
      <p:ext uri="{BB962C8B-B14F-4D97-AF65-F5344CB8AC3E}">
        <p14:creationId xmlns:p14="http://schemas.microsoft.com/office/powerpoint/2010/main" val="11648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introduction</a:t>
            </a:r>
            <a:endParaRPr lang="en-US" dirty="0">
              <a:solidFill>
                <a:srgbClr val="FF0000"/>
              </a:solidFill>
            </a:endParaRPr>
          </a:p>
        </p:txBody>
      </p:sp>
      <p:sp>
        <p:nvSpPr>
          <p:cNvPr id="3" name="Content Placeholder 2"/>
          <p:cNvSpPr>
            <a:spLocks noGrp="1"/>
          </p:cNvSpPr>
          <p:nvPr>
            <p:ph sz="quarter" idx="13"/>
          </p:nvPr>
        </p:nvSpPr>
        <p:spPr/>
        <p:txBody>
          <a:bodyPr/>
          <a:lstStyle/>
          <a:p>
            <a:r>
              <a:rPr lang="en-US" sz="2000" dirty="0" smtClean="0"/>
              <a:t>In the recent years, face recognition has attracted much attention and its research has rapidly expanded by not only engineers but also neuroscientists, since it has many potential application in computer vision, communication and automatic access control systems.</a:t>
            </a:r>
          </a:p>
          <a:p>
            <a:endParaRPr lang="en-US" sz="2000" dirty="0" smtClean="0"/>
          </a:p>
          <a:p>
            <a:r>
              <a:rPr lang="en-US" sz="2000" dirty="0" smtClean="0"/>
              <a:t>Feature of face detection uses:</a:t>
            </a:r>
          </a:p>
          <a:p>
            <a:pPr lvl="1">
              <a:buFont typeface="+mj-lt"/>
              <a:buAutoNum type="arabicPeriod"/>
            </a:pPr>
            <a:r>
              <a:rPr lang="en-US" sz="2000" dirty="0" smtClean="0"/>
              <a:t>Eyes</a:t>
            </a:r>
          </a:p>
          <a:p>
            <a:pPr lvl="1">
              <a:buFont typeface="+mj-lt"/>
              <a:buAutoNum type="arabicPeriod"/>
            </a:pPr>
            <a:r>
              <a:rPr lang="en-US" sz="2000" dirty="0" smtClean="0"/>
              <a:t>Mouth</a:t>
            </a:r>
          </a:p>
          <a:p>
            <a:pPr lvl="1">
              <a:buFont typeface="+mj-lt"/>
              <a:buAutoNum type="arabicPeriod"/>
            </a:pPr>
            <a:r>
              <a:rPr lang="en-US" sz="2000" dirty="0" smtClean="0"/>
              <a:t>Ears</a:t>
            </a:r>
          </a:p>
          <a:p>
            <a:pPr lvl="1">
              <a:buFont typeface="+mj-lt"/>
              <a:buAutoNum type="arabicPeriod"/>
            </a:pPr>
            <a:r>
              <a:rPr lang="en-US" sz="2000" dirty="0" smtClean="0"/>
              <a:t>Nose</a:t>
            </a:r>
          </a:p>
          <a:p>
            <a:pPr lvl="1">
              <a:buFont typeface="+mj-lt"/>
              <a:buAutoNum type="arabicPeriod"/>
            </a:pPr>
            <a:endParaRPr lang="en-US" dirty="0" smtClean="0"/>
          </a:p>
          <a:p>
            <a:endParaRPr lang="en-US" dirty="0"/>
          </a:p>
        </p:txBody>
      </p:sp>
    </p:spTree>
    <p:extLst>
      <p:ext uri="{BB962C8B-B14F-4D97-AF65-F5344CB8AC3E}">
        <p14:creationId xmlns:p14="http://schemas.microsoft.com/office/powerpoint/2010/main" val="1305398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927426"/>
          </a:xfrm>
        </p:spPr>
        <p:txBody>
          <a:bodyPr/>
          <a:lstStyle/>
          <a:p>
            <a:r>
              <a:rPr lang="en-US" dirty="0" smtClean="0">
                <a:solidFill>
                  <a:srgbClr val="FF0000"/>
                </a:solidFill>
              </a:rPr>
              <a:t>Open source for Face detection</a:t>
            </a:r>
            <a:endParaRPr lang="en-US" dirty="0">
              <a:solidFill>
                <a:srgbClr val="FF0000"/>
              </a:solidFill>
            </a:endParaRPr>
          </a:p>
        </p:txBody>
      </p:sp>
      <p:sp>
        <p:nvSpPr>
          <p:cNvPr id="3" name="Content Placeholder 2"/>
          <p:cNvSpPr>
            <a:spLocks noGrp="1"/>
          </p:cNvSpPr>
          <p:nvPr>
            <p:ph sz="quarter" idx="13"/>
          </p:nvPr>
        </p:nvSpPr>
        <p:spPr/>
        <p:txBody>
          <a:bodyPr/>
          <a:lstStyle/>
          <a:p>
            <a:endParaRPr lang="en-US" sz="1800" dirty="0" smtClean="0"/>
          </a:p>
          <a:p>
            <a:r>
              <a:rPr lang="en-US" sz="1800" dirty="0" smtClean="0"/>
              <a:t>Because of complexity of face detection algorithms engineers and scientists working together using open source freely available and free redistributable source code that people around the world can freely improve and update.</a:t>
            </a:r>
          </a:p>
          <a:p>
            <a:endParaRPr lang="en-US" sz="1800" dirty="0" smtClean="0"/>
          </a:p>
          <a:p>
            <a:pPr>
              <a:buFont typeface="+mj-lt"/>
              <a:buAutoNum type="arabicPeriod"/>
            </a:pPr>
            <a:r>
              <a:rPr lang="en-US" sz="1800" dirty="0" err="1" smtClean="0"/>
              <a:t>OpenCV</a:t>
            </a:r>
            <a:r>
              <a:rPr lang="en-US" sz="1800" dirty="0" smtClean="0"/>
              <a:t> – started by Intel in 1999</a:t>
            </a:r>
          </a:p>
          <a:p>
            <a:pPr lvl="1"/>
            <a:r>
              <a:rPr lang="en-US" sz="1800" dirty="0" err="1" smtClean="0"/>
              <a:t>OpenBR</a:t>
            </a:r>
            <a:r>
              <a:rPr lang="en-US" sz="1800" dirty="0" smtClean="0"/>
              <a:t> – Biometric Recognition build on </a:t>
            </a:r>
            <a:r>
              <a:rPr lang="en-US" sz="1800" dirty="0" err="1" smtClean="0"/>
              <a:t>OpenCV</a:t>
            </a:r>
            <a:endParaRPr lang="en-US" sz="1800" dirty="0" smtClean="0"/>
          </a:p>
          <a:p>
            <a:pPr>
              <a:buFont typeface="+mj-lt"/>
              <a:buAutoNum type="arabicPeriod"/>
            </a:pPr>
            <a:r>
              <a:rPr lang="en-US" sz="1800" dirty="0" err="1" smtClean="0"/>
              <a:t>Libface</a:t>
            </a:r>
            <a:r>
              <a:rPr lang="en-US" sz="1800" dirty="0" smtClean="0"/>
              <a:t> – Face Recognition Library</a:t>
            </a:r>
          </a:p>
          <a:p>
            <a:pPr>
              <a:buFont typeface="+mj-lt"/>
              <a:buAutoNum type="arabicPeriod"/>
            </a:pPr>
            <a:r>
              <a:rPr lang="en-US" sz="1800" dirty="0" err="1" smtClean="0"/>
              <a:t>Facedetect</a:t>
            </a:r>
            <a:r>
              <a:rPr lang="en-US" sz="1800" dirty="0" smtClean="0"/>
              <a:t> – Free face detection software</a:t>
            </a:r>
          </a:p>
          <a:p>
            <a:pPr>
              <a:buFont typeface="+mj-lt"/>
              <a:buAutoNum type="arabicPeriod"/>
            </a:pPr>
            <a:r>
              <a:rPr lang="en-US" sz="1800" dirty="0" smtClean="0"/>
              <a:t>Mac Development Library – can analyze and find human faces in an image.</a:t>
            </a:r>
          </a:p>
          <a:p>
            <a:pPr>
              <a:buFont typeface="+mj-lt"/>
              <a:buAutoNum type="arabicPeriod"/>
            </a:pPr>
            <a:endParaRPr lang="en-US" dirty="0" smtClean="0"/>
          </a:p>
          <a:p>
            <a:endParaRPr lang="en-US" dirty="0"/>
          </a:p>
          <a:p>
            <a:endParaRPr lang="en-US" dirty="0"/>
          </a:p>
        </p:txBody>
      </p:sp>
    </p:spTree>
    <p:extLst>
      <p:ext uri="{BB962C8B-B14F-4D97-AF65-F5344CB8AC3E}">
        <p14:creationId xmlns:p14="http://schemas.microsoft.com/office/powerpoint/2010/main" val="1631197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814023"/>
          </a:xfrm>
        </p:spPr>
        <p:txBody>
          <a:bodyPr/>
          <a:lstStyle/>
          <a:p>
            <a:pPr algn="ctr"/>
            <a:r>
              <a:rPr lang="en-US" dirty="0" smtClean="0">
                <a:solidFill>
                  <a:srgbClr val="FF0000"/>
                </a:solidFill>
              </a:rPr>
              <a:t>Introducing </a:t>
            </a:r>
            <a:r>
              <a:rPr lang="en-US" dirty="0" err="1" smtClean="0">
                <a:solidFill>
                  <a:srgbClr val="FF0000"/>
                </a:solidFill>
              </a:rPr>
              <a:t>Opencv</a:t>
            </a:r>
            <a:endParaRPr lang="en-US" dirty="0">
              <a:solidFill>
                <a:srgbClr val="FF0000"/>
              </a:solidFill>
            </a:endParaRPr>
          </a:p>
        </p:txBody>
      </p:sp>
      <p:sp>
        <p:nvSpPr>
          <p:cNvPr id="3" name="Content Placeholder 2"/>
          <p:cNvSpPr>
            <a:spLocks noGrp="1"/>
          </p:cNvSpPr>
          <p:nvPr>
            <p:ph sz="quarter" idx="13"/>
          </p:nvPr>
        </p:nvSpPr>
        <p:spPr/>
        <p:txBody>
          <a:bodyPr>
            <a:normAutofit fontScale="92500" lnSpcReduction="10000"/>
          </a:bodyPr>
          <a:lstStyle/>
          <a:p>
            <a:r>
              <a:rPr lang="en-US" sz="2000" dirty="0" err="1" smtClean="0"/>
              <a:t>OpenCV</a:t>
            </a:r>
            <a:r>
              <a:rPr lang="en-US" sz="2000" dirty="0" smtClean="0"/>
              <a:t> ( Open Computer Vision ) is a library of programming functions mainly aimed at real-time computer vision developed by Intel Russia research center in Nizhny Novgorod.</a:t>
            </a:r>
          </a:p>
          <a:p>
            <a:r>
              <a:rPr lang="en-US" sz="2000" dirty="0" smtClean="0"/>
              <a:t>Officially launched in 1999, the </a:t>
            </a:r>
            <a:r>
              <a:rPr lang="en-US" sz="2000" dirty="0" err="1" smtClean="0"/>
              <a:t>OpenCV</a:t>
            </a:r>
            <a:r>
              <a:rPr lang="en-US" sz="2000" dirty="0" smtClean="0"/>
              <a:t> project was initially and Intel Research initiative to advance CPU-intensive applications.</a:t>
            </a:r>
          </a:p>
          <a:p>
            <a:r>
              <a:rPr lang="en-US" sz="2000" dirty="0" smtClean="0"/>
              <a:t>The first alpha version of </a:t>
            </a:r>
            <a:r>
              <a:rPr lang="en-US" sz="2000" dirty="0" err="1" smtClean="0"/>
              <a:t>OpenCV</a:t>
            </a:r>
            <a:r>
              <a:rPr lang="en-US" sz="2000" dirty="0" smtClean="0"/>
              <a:t> was released in the public at the </a:t>
            </a:r>
            <a:r>
              <a:rPr lang="en-US" sz="2000" dirty="0" smtClean="0">
                <a:solidFill>
                  <a:srgbClr val="CCFFCC"/>
                </a:solidFill>
              </a:rPr>
              <a:t>IEEE Conference on Computer Vision and Pattern Recognition in 2000</a:t>
            </a:r>
            <a:r>
              <a:rPr lang="en-US" sz="2000" dirty="0" smtClean="0"/>
              <a:t>.</a:t>
            </a:r>
          </a:p>
          <a:p>
            <a:r>
              <a:rPr lang="en-US" sz="2000" dirty="0" smtClean="0"/>
              <a:t>The second major release of </a:t>
            </a:r>
            <a:r>
              <a:rPr lang="en-US" sz="2000" dirty="0" smtClean="0">
                <a:solidFill>
                  <a:srgbClr val="CCFFCC"/>
                </a:solidFill>
              </a:rPr>
              <a:t>the </a:t>
            </a:r>
            <a:r>
              <a:rPr lang="en-US" sz="2000" dirty="0" err="1" smtClean="0">
                <a:solidFill>
                  <a:srgbClr val="CCFFCC"/>
                </a:solidFill>
              </a:rPr>
              <a:t>OpenCV</a:t>
            </a:r>
            <a:r>
              <a:rPr lang="en-US" sz="2000" dirty="0" smtClean="0">
                <a:solidFill>
                  <a:srgbClr val="CCFFCC"/>
                </a:solidFill>
              </a:rPr>
              <a:t> was on </a:t>
            </a:r>
            <a:r>
              <a:rPr lang="en-US" sz="2000" dirty="0" err="1" smtClean="0">
                <a:solidFill>
                  <a:srgbClr val="CCFFCC"/>
                </a:solidFill>
              </a:rPr>
              <a:t>Obtober</a:t>
            </a:r>
            <a:r>
              <a:rPr lang="en-US" sz="2000" dirty="0" smtClean="0">
                <a:solidFill>
                  <a:srgbClr val="CCFFCC"/>
                </a:solidFill>
              </a:rPr>
              <a:t> 2009</a:t>
            </a:r>
            <a:r>
              <a:rPr lang="en-US" sz="2000" dirty="0" smtClean="0"/>
              <a:t>. </a:t>
            </a:r>
          </a:p>
          <a:p>
            <a:r>
              <a:rPr lang="en-US" sz="2000" dirty="0" smtClean="0"/>
              <a:t>OpenCV2 includes major changes to the C++ interface, aiming towards easier and safer patterns.</a:t>
            </a:r>
          </a:p>
          <a:p>
            <a:r>
              <a:rPr lang="en-US" sz="2000" dirty="0" smtClean="0"/>
              <a:t>In </a:t>
            </a:r>
            <a:r>
              <a:rPr lang="en-US" sz="2000" dirty="0" smtClean="0">
                <a:solidFill>
                  <a:srgbClr val="CCFFCC"/>
                </a:solidFill>
              </a:rPr>
              <a:t>August 2012</a:t>
            </a:r>
            <a:r>
              <a:rPr lang="en-US" sz="2000" dirty="0" smtClean="0"/>
              <a:t>, support for </a:t>
            </a:r>
            <a:r>
              <a:rPr lang="en-US" sz="2000" dirty="0" err="1" smtClean="0"/>
              <a:t>OpenCV</a:t>
            </a:r>
            <a:r>
              <a:rPr lang="en-US" sz="2000" dirty="0" smtClean="0"/>
              <a:t> was taken by non-profit foundation, </a:t>
            </a:r>
            <a:r>
              <a:rPr lang="en-US" sz="2000" dirty="0" err="1" smtClean="0"/>
              <a:t>OpenCV.org</a:t>
            </a:r>
            <a:endParaRPr lang="en-US" sz="2000" dirty="0" smtClean="0"/>
          </a:p>
          <a:p>
            <a:endParaRPr lang="en-US" dirty="0" smtClean="0"/>
          </a:p>
          <a:p>
            <a:endParaRPr lang="en-US" dirty="0"/>
          </a:p>
          <a:p>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3178428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791343"/>
          </a:xfrm>
        </p:spPr>
        <p:txBody>
          <a:bodyPr/>
          <a:lstStyle/>
          <a:p>
            <a:pPr algn="ctr"/>
            <a:r>
              <a:rPr lang="en-US" dirty="0" err="1">
                <a:solidFill>
                  <a:srgbClr val="FF0000"/>
                </a:solidFill>
              </a:rPr>
              <a:t>OpenCV</a:t>
            </a:r>
            <a:r>
              <a:rPr lang="en-US" dirty="0">
                <a:solidFill>
                  <a:srgbClr val="FF0000"/>
                </a:solidFill>
              </a:rPr>
              <a:t> </a:t>
            </a:r>
            <a:r>
              <a:rPr lang="en-US" dirty="0" smtClean="0">
                <a:solidFill>
                  <a:srgbClr val="FF0000"/>
                </a:solidFill>
              </a:rPr>
              <a:t>application Usage</a:t>
            </a:r>
            <a:endParaRPr lang="en-US" dirty="0">
              <a:solidFill>
                <a:srgbClr val="FF0000"/>
              </a:solidFill>
            </a:endParaRPr>
          </a:p>
        </p:txBody>
      </p:sp>
      <p:sp>
        <p:nvSpPr>
          <p:cNvPr id="3" name="Content Placeholder 2"/>
          <p:cNvSpPr>
            <a:spLocks noGrp="1"/>
          </p:cNvSpPr>
          <p:nvPr>
            <p:ph sz="quarter" idx="13"/>
          </p:nvPr>
        </p:nvSpPr>
        <p:spPr>
          <a:xfrm>
            <a:off x="609600" y="1315466"/>
            <a:ext cx="7924800" cy="4399534"/>
          </a:xfrm>
        </p:spPr>
        <p:txBody>
          <a:bodyPr>
            <a:normAutofit fontScale="92500" lnSpcReduction="10000"/>
          </a:bodyPr>
          <a:lstStyle/>
          <a:p>
            <a:endParaRPr lang="en-US" dirty="0" smtClean="0"/>
          </a:p>
          <a:p>
            <a:r>
              <a:rPr lang="en-US" sz="2400" dirty="0" err="1" smtClean="0"/>
              <a:t>Egomotion</a:t>
            </a:r>
            <a:endParaRPr lang="en-US" sz="2400" dirty="0" smtClean="0"/>
          </a:p>
          <a:p>
            <a:r>
              <a:rPr lang="en-US" sz="2400" dirty="0" smtClean="0"/>
              <a:t>Facial recognition system</a:t>
            </a:r>
          </a:p>
          <a:p>
            <a:r>
              <a:rPr lang="en-US" sz="2400" dirty="0" smtClean="0"/>
              <a:t>Gesture recognition </a:t>
            </a:r>
          </a:p>
          <a:p>
            <a:r>
              <a:rPr lang="en-US" sz="2400" dirty="0" smtClean="0"/>
              <a:t>Image segmentation</a:t>
            </a:r>
          </a:p>
          <a:p>
            <a:r>
              <a:rPr lang="en-US" sz="2400" dirty="0" smtClean="0"/>
              <a:t>Object Identification</a:t>
            </a:r>
          </a:p>
          <a:p>
            <a:r>
              <a:rPr lang="en-US" sz="2400" dirty="0" smtClean="0"/>
              <a:t>Stereopsis</a:t>
            </a:r>
          </a:p>
          <a:p>
            <a:r>
              <a:rPr lang="en-US" sz="2400" dirty="0" smtClean="0"/>
              <a:t>Structure from motion</a:t>
            </a:r>
          </a:p>
          <a:p>
            <a:r>
              <a:rPr lang="en-US" sz="2400" dirty="0" smtClean="0"/>
              <a:t>Motion tracking</a:t>
            </a:r>
          </a:p>
          <a:p>
            <a:r>
              <a:rPr lang="en-US" sz="2400" dirty="0" smtClean="0"/>
              <a:t>Augmented reality</a:t>
            </a:r>
          </a:p>
          <a:p>
            <a:endParaRPr lang="en-US" dirty="0"/>
          </a:p>
        </p:txBody>
      </p:sp>
    </p:spTree>
    <p:extLst>
      <p:ext uri="{BB962C8B-B14F-4D97-AF65-F5344CB8AC3E}">
        <p14:creationId xmlns:p14="http://schemas.microsoft.com/office/powerpoint/2010/main" val="2540174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4-08-05 at 5.37.06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33090"/>
            <a:ext cx="9144000" cy="5243413"/>
          </a:xfrm>
          <a:prstGeom prst="rect">
            <a:avLst/>
          </a:prstGeom>
        </p:spPr>
      </p:pic>
      <p:sp>
        <p:nvSpPr>
          <p:cNvPr id="4" name="Title 1"/>
          <p:cNvSpPr txBox="1">
            <a:spLocks/>
          </p:cNvSpPr>
          <p:nvPr/>
        </p:nvSpPr>
        <p:spPr>
          <a:xfrm>
            <a:off x="609600" y="172576"/>
            <a:ext cx="7924800" cy="927426"/>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solidFill>
                  <a:srgbClr val="FF0000"/>
                </a:solidFill>
              </a:rPr>
              <a:t>Face detection using </a:t>
            </a:r>
            <a:r>
              <a:rPr lang="en-US" dirty="0" err="1" smtClean="0">
                <a:solidFill>
                  <a:srgbClr val="FF0000"/>
                </a:solidFill>
              </a:rPr>
              <a:t>opencv</a:t>
            </a:r>
            <a:endParaRPr lang="en-US" dirty="0">
              <a:solidFill>
                <a:srgbClr val="FF0000"/>
              </a:solidFill>
            </a:endParaRPr>
          </a:p>
        </p:txBody>
      </p:sp>
    </p:spTree>
    <p:extLst>
      <p:ext uri="{BB962C8B-B14F-4D97-AF65-F5344CB8AC3E}">
        <p14:creationId xmlns:p14="http://schemas.microsoft.com/office/powerpoint/2010/main" val="841727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references</a:t>
            </a:r>
            <a:endParaRPr lang="en-US" dirty="0">
              <a:solidFill>
                <a:srgbClr val="FF0000"/>
              </a:solidFill>
            </a:endParaRPr>
          </a:p>
        </p:txBody>
      </p:sp>
      <p:sp>
        <p:nvSpPr>
          <p:cNvPr id="3" name="Content Placeholder 2"/>
          <p:cNvSpPr>
            <a:spLocks noGrp="1"/>
          </p:cNvSpPr>
          <p:nvPr>
            <p:ph sz="quarter" idx="13"/>
          </p:nvPr>
        </p:nvSpPr>
        <p:spPr/>
        <p:txBody>
          <a:bodyPr/>
          <a:lstStyle/>
          <a:p>
            <a:endParaRPr lang="en-US" dirty="0" smtClean="0"/>
          </a:p>
          <a:p>
            <a:pPr>
              <a:buFont typeface="+mj-lt"/>
              <a:buAutoNum type="arabicPeriod"/>
            </a:pPr>
            <a:r>
              <a:rPr lang="en-US" sz="2400" dirty="0" err="1" smtClean="0"/>
              <a:t>OpenCV</a:t>
            </a:r>
            <a:r>
              <a:rPr lang="en-US" sz="2400" dirty="0" smtClean="0"/>
              <a:t> – </a:t>
            </a:r>
            <a:r>
              <a:rPr lang="en-US" sz="2400" dirty="0" err="1" smtClean="0"/>
              <a:t>www.opencv.org</a:t>
            </a:r>
            <a:endParaRPr lang="en-US" sz="2400" dirty="0" smtClean="0"/>
          </a:p>
          <a:p>
            <a:pPr>
              <a:buFont typeface="+mj-lt"/>
              <a:buAutoNum type="arabicPeriod"/>
            </a:pPr>
            <a:r>
              <a:rPr lang="en-US" sz="2400" dirty="0" err="1" smtClean="0"/>
              <a:t>OpenCV</a:t>
            </a:r>
            <a:r>
              <a:rPr lang="en-US" sz="2400" dirty="0" smtClean="0"/>
              <a:t> – Wikipedia, </a:t>
            </a:r>
            <a:r>
              <a:rPr lang="en-US" sz="2400" dirty="0" err="1" smtClean="0"/>
              <a:t>en.wikipedia.org</a:t>
            </a:r>
            <a:r>
              <a:rPr lang="en-US" sz="2400" dirty="0" smtClean="0"/>
              <a:t>/wiki/</a:t>
            </a:r>
            <a:r>
              <a:rPr lang="en-US" sz="2400" dirty="0" err="1" smtClean="0"/>
              <a:t>OpenCV</a:t>
            </a:r>
            <a:endParaRPr lang="en-US" sz="2400" dirty="0" smtClean="0"/>
          </a:p>
          <a:p>
            <a:pPr>
              <a:buFont typeface="+mj-lt"/>
              <a:buAutoNum type="arabicPeriod"/>
            </a:pPr>
            <a:r>
              <a:rPr lang="en-US" sz="2400" dirty="0" smtClean="0"/>
              <a:t>Open Biometrics – </a:t>
            </a:r>
            <a:r>
              <a:rPr lang="en-US" sz="2400" dirty="0" err="1" smtClean="0"/>
              <a:t>www.openbiometrics.org</a:t>
            </a:r>
            <a:endParaRPr lang="en-US" sz="2400" dirty="0" smtClean="0"/>
          </a:p>
          <a:p>
            <a:pPr>
              <a:buFont typeface="+mj-lt"/>
              <a:buAutoNum type="arabicPeriod"/>
            </a:pPr>
            <a:r>
              <a:rPr lang="en-US" sz="2400" dirty="0" err="1" smtClean="0"/>
              <a:t>Libface</a:t>
            </a:r>
            <a:r>
              <a:rPr lang="en-US" sz="2400" dirty="0"/>
              <a:t> </a:t>
            </a:r>
            <a:r>
              <a:rPr lang="en-US" sz="2400" dirty="0" smtClean="0"/>
              <a:t>– </a:t>
            </a:r>
            <a:r>
              <a:rPr lang="en-US" sz="2400" dirty="0" err="1" smtClean="0"/>
              <a:t>libeface.sourceforge.net</a:t>
            </a:r>
            <a:endParaRPr lang="en-US" sz="2400" dirty="0" smtClean="0"/>
          </a:p>
          <a:p>
            <a:pPr>
              <a:buFont typeface="+mj-lt"/>
              <a:buAutoNum type="arabicPeriod"/>
            </a:pPr>
            <a:endParaRPr lang="en-US" sz="2400" dirty="0" smtClean="0"/>
          </a:p>
          <a:p>
            <a:pPr>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4077439368"/>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68</TotalTime>
  <Words>414</Words>
  <Application>Microsoft Macintosh PowerPoint</Application>
  <PresentationFormat>On-screen Show (4:3)</PresentationFormat>
  <Paragraphs>58</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Horizon</vt:lpstr>
      <vt:lpstr>Creative technology Camera Face Detection  California Lutheran university Summer 2014</vt:lpstr>
      <vt:lpstr>What is face detection</vt:lpstr>
      <vt:lpstr>introduction</vt:lpstr>
      <vt:lpstr>Open source for Face detection</vt:lpstr>
      <vt:lpstr>Introducing Opencv</vt:lpstr>
      <vt:lpstr>OpenCV application Usage</vt:lpstr>
      <vt:lpstr>PowerPoint Presentation</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technology Camera Face Detection California Lutheran university</dc:title>
  <dc:creator>Kevin Duraj</dc:creator>
  <cp:lastModifiedBy>Kevin Duraj</cp:lastModifiedBy>
  <cp:revision>22</cp:revision>
  <dcterms:created xsi:type="dcterms:W3CDTF">2014-08-04T17:38:25Z</dcterms:created>
  <dcterms:modified xsi:type="dcterms:W3CDTF">2014-08-06T01:30:58Z</dcterms:modified>
</cp:coreProperties>
</file>