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5" r:id="rId10"/>
    <p:sldId id="266" r:id="rId11"/>
    <p:sldId id="269" r:id="rId12"/>
    <p:sldId id="270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06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8634-3CD1-4F69-86C5-106380FA4E99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DFD-EC31-4E91-A469-5A0C34CB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8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8634-3CD1-4F69-86C5-106380FA4E99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DFD-EC31-4E91-A469-5A0C34CB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1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8634-3CD1-4F69-86C5-106380FA4E99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DFD-EC31-4E91-A469-5A0C34CB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2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8634-3CD1-4F69-86C5-106380FA4E99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DFD-EC31-4E91-A469-5A0C34CB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9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8634-3CD1-4F69-86C5-106380FA4E99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DFD-EC31-4E91-A469-5A0C34CB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0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8634-3CD1-4F69-86C5-106380FA4E99}" type="datetimeFigureOut">
              <a:rPr lang="en-US" smtClean="0"/>
              <a:t>6/19/14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DFD-EC31-4E91-A469-5A0C34CB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8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8634-3CD1-4F69-86C5-106380FA4E99}" type="datetimeFigureOut">
              <a:rPr lang="en-US" smtClean="0"/>
              <a:t>6/19/14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DFD-EC31-4E91-A469-5A0C34CB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5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8634-3CD1-4F69-86C5-106380FA4E99}" type="datetimeFigureOut">
              <a:rPr lang="en-US" smtClean="0"/>
              <a:t>6/19/14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DFD-EC31-4E91-A469-5A0C34CB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5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8634-3CD1-4F69-86C5-106380FA4E99}" type="datetimeFigureOut">
              <a:rPr lang="en-US" smtClean="0"/>
              <a:t>6/19/14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DFD-EC31-4E91-A469-5A0C34CB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1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8634-3CD1-4F69-86C5-106380FA4E99}" type="datetimeFigureOut">
              <a:rPr lang="en-US" smtClean="0"/>
              <a:t>6/19/14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DFD-EC31-4E91-A469-5A0C34CB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9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8634-3CD1-4F69-86C5-106380FA4E99}" type="datetimeFigureOut">
              <a:rPr lang="en-US" smtClean="0"/>
              <a:t>6/19/14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DFD-EC31-4E91-A469-5A0C34CB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3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98634-3CD1-4F69-86C5-106380FA4E99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9BDFD-EC31-4E91-A469-5A0C34CB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8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Keystroke_logging" TargetMode="External"/><Relationship Id="rId4" Type="http://schemas.openxmlformats.org/officeDocument/2006/relationships/hyperlink" Target="http://www.anti-keyloggers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ebopedia.com/TERM/K/keylogger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772400" cy="2228850"/>
          </a:xfrm>
        </p:spPr>
        <p:txBody>
          <a:bodyPr>
            <a:normAutofit/>
          </a:bodyPr>
          <a:lstStyle/>
          <a:p>
            <a:r>
              <a:rPr lang="en-US" dirty="0" smtClean="0"/>
              <a:t>Key Logger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Creative Technology</a:t>
            </a:r>
            <a:br>
              <a:rPr lang="en-US" sz="2400" dirty="0" smtClean="0"/>
            </a:br>
            <a:r>
              <a:rPr lang="en-US" sz="2400" dirty="0" smtClean="0"/>
              <a:t>California Lutheran University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838200"/>
          </a:xfrm>
        </p:spPr>
        <p:txBody>
          <a:bodyPr/>
          <a:lstStyle/>
          <a:p>
            <a:r>
              <a:rPr lang="en-US" dirty="0" smtClean="0"/>
              <a:t>By: Kevin Duraj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77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Installing pywin32-219</a:t>
            </a:r>
            <a:endParaRPr lang="en-US" dirty="0"/>
          </a:p>
        </p:txBody>
      </p:sp>
      <p:pic>
        <p:nvPicPr>
          <p:cNvPr id="7" name="Content Placeholder 6" descr="Screen Shot 2014-06-16 at 7.50.41 PM.pn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87" b="-3787"/>
          <a:stretch>
            <a:fillRect/>
          </a:stretch>
        </p:blipFill>
        <p:spPr>
          <a:xfrm>
            <a:off x="152400" y="1143000"/>
            <a:ext cx="6324600" cy="5235475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29400" y="1143000"/>
            <a:ext cx="2057400" cy="4983163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pyWin32</a:t>
            </a:r>
            <a:r>
              <a:rPr lang="en-US" dirty="0" smtClean="0"/>
              <a:t> is a software that enable to python communicate </a:t>
            </a:r>
            <a:r>
              <a:rPr lang="en-US" dirty="0"/>
              <a:t>via COM </a:t>
            </a:r>
            <a:r>
              <a:rPr lang="en-US" dirty="0" smtClean="0"/>
              <a:t>to other Windows software </a:t>
            </a:r>
            <a:r>
              <a:rPr lang="en-US" dirty="0" err="1" smtClean="0"/>
              <a:t>aplications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432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Implementation</a:t>
            </a:r>
            <a:endParaRPr lang="en-US" dirty="0"/>
          </a:p>
        </p:txBody>
      </p:sp>
      <p:pic>
        <p:nvPicPr>
          <p:cNvPr id="4" name="Content Placeholder 3" descr="Screen Shot 2014-06-19 at 9.00.4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63" b="-75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21582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</a:t>
            </a:r>
            <a:r>
              <a:rPr lang="en-US" dirty="0" err="1" smtClean="0"/>
              <a:t>KeyLoggers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Experts recommend to use a combination of three products: a personal firewall, an anti-virus and an anti-spyware - and regularly update the latter two. However, even in this case a computer won't be 100% secure against </a:t>
            </a:r>
            <a:r>
              <a:rPr lang="en-US" dirty="0" err="1"/>
              <a:t>keyloggers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/>
          </a:p>
          <a:p>
            <a:r>
              <a:rPr lang="en-US" dirty="0"/>
              <a:t>Most anti-spy and anti-virus products, </a:t>
            </a:r>
            <a:r>
              <a:rPr lang="en-US" dirty="0" smtClean="0"/>
              <a:t>apply </a:t>
            </a:r>
            <a:r>
              <a:rPr lang="en-US" dirty="0"/>
              <a:t>the same scheme - pattern matching. These programs scan the system, looking for code that matches signatures - pieces of spyware code, which are kept in so-called signature bases.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These </a:t>
            </a:r>
            <a:r>
              <a:rPr lang="en-US" dirty="0"/>
              <a:t>products can protect from spyware which has already been detected and studied before. This approach makes anti-spyware developers inevitably lag behind spyware writers. Without frequent updating anti-spy products lose their efficiency very quickly. It can become very risky because the PC owner still relies on his anti-spy or anti-virus.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3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hlinkClick r:id="rId2"/>
            </a:endParaRPr>
          </a:p>
          <a:p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://www.webopedia.com/TERM/K/</a:t>
            </a:r>
            <a:r>
              <a:rPr lang="en-US" sz="2000" dirty="0" smtClean="0">
                <a:hlinkClick r:id="rId2"/>
              </a:rPr>
              <a:t>keylogger.html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>
                <a:hlinkClick r:id="rId3"/>
              </a:rPr>
              <a:t>http://en.wikipedia.org/wiki/</a:t>
            </a:r>
            <a:r>
              <a:rPr lang="en-US" sz="2000" dirty="0" smtClean="0">
                <a:hlinkClick r:id="rId3"/>
              </a:rPr>
              <a:t>Keystroke_logging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>
                <a:hlinkClick r:id="rId4"/>
              </a:rPr>
              <a:t>http://www.anti-</a:t>
            </a:r>
            <a:r>
              <a:rPr lang="en-US" sz="2000" dirty="0" smtClean="0">
                <a:hlinkClick r:id="rId4"/>
              </a:rPr>
              <a:t>keyloggers.com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5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“Key Logger”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“Key Logger” is gathering user activity information from a personal computers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Keyloggers</a:t>
            </a:r>
            <a:r>
              <a:rPr lang="en-US" dirty="0"/>
              <a:t> can also be embedded in </a:t>
            </a:r>
            <a:r>
              <a:rPr lang="en-US" dirty="0" err="1"/>
              <a:t>spywareallowing</a:t>
            </a:r>
            <a:r>
              <a:rPr lang="en-US" dirty="0"/>
              <a:t> your information to be transmitted to an unknown third party. Key Loggers can be written using various compiled and interpreted programming languages and also can be purchases on open market. 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Key </a:t>
            </a:r>
            <a:r>
              <a:rPr lang="en-US" dirty="0"/>
              <a:t>Loggers are also being </a:t>
            </a:r>
            <a:r>
              <a:rPr lang="en-US" dirty="0" err="1"/>
              <a:t>lawfuly</a:t>
            </a:r>
            <a:r>
              <a:rPr lang="en-US" dirty="0"/>
              <a:t> used by employers to monitor employee activities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46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“Key Logger”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/>
              <a:t>keylogger</a:t>
            </a:r>
            <a:r>
              <a:rPr lang="en-US" dirty="0"/>
              <a:t> is a type of surveillance software (considered to be either software or spyware) that has the capability to record every keystroke you make to a log file, usually encrypted. A </a:t>
            </a:r>
            <a:r>
              <a:rPr lang="en-US" dirty="0" err="1"/>
              <a:t>keylogger</a:t>
            </a:r>
            <a:r>
              <a:rPr lang="en-US" dirty="0"/>
              <a:t> recorder can record instant messages, e-mail, and any information you type at any time using your keyboard. The log file created by the </a:t>
            </a:r>
            <a:r>
              <a:rPr lang="en-US" dirty="0" err="1"/>
              <a:t>keylogger</a:t>
            </a:r>
            <a:r>
              <a:rPr lang="en-US" dirty="0"/>
              <a:t> can then be sent to a specified receiver. Some </a:t>
            </a:r>
            <a:r>
              <a:rPr lang="en-US" dirty="0" err="1"/>
              <a:t>keylogger</a:t>
            </a:r>
            <a:r>
              <a:rPr lang="en-US" dirty="0"/>
              <a:t> programs will also record any e-mail addresses you use and Web site </a:t>
            </a:r>
            <a:r>
              <a:rPr lang="en-US" dirty="0" err="1"/>
              <a:t>URLsyou</a:t>
            </a:r>
            <a:r>
              <a:rPr lang="en-US" dirty="0"/>
              <a:t> visit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Keyloggers</a:t>
            </a:r>
            <a:r>
              <a:rPr lang="en-US" dirty="0"/>
              <a:t>, as  a surveillance tool, are often used by employers to ensure employees use work computers for business purposes only. Unfortunately, </a:t>
            </a:r>
            <a:r>
              <a:rPr lang="en-US" dirty="0" err="1"/>
              <a:t>keyloggers</a:t>
            </a:r>
            <a:r>
              <a:rPr lang="en-US" dirty="0"/>
              <a:t> can also be embedded in </a:t>
            </a:r>
            <a:r>
              <a:rPr lang="en-US" dirty="0" err="1"/>
              <a:t>spywareallowing</a:t>
            </a:r>
            <a:r>
              <a:rPr lang="en-US" dirty="0"/>
              <a:t> your information to be transmitted to an unknown third party</a:t>
            </a:r>
            <a:r>
              <a:rPr lang="en-US" dirty="0" smtClean="0"/>
              <a:t>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536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“Key Logger”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/>
              <a:t>Keyloggers</a:t>
            </a:r>
            <a:r>
              <a:rPr lang="en-US" dirty="0"/>
              <a:t>, as  a surveillance tool, are often used by employers to ensure employees use work computers for business purposes only. Unfortunately, </a:t>
            </a:r>
            <a:r>
              <a:rPr lang="en-US" dirty="0" err="1"/>
              <a:t>keyloggers</a:t>
            </a:r>
            <a:r>
              <a:rPr lang="en-US" dirty="0"/>
              <a:t> can also be embedded in </a:t>
            </a:r>
            <a:r>
              <a:rPr lang="en-US" dirty="0" err="1"/>
              <a:t>spywareallowing</a:t>
            </a:r>
            <a:r>
              <a:rPr lang="en-US" dirty="0"/>
              <a:t> your information to be transmitted to an unknown third party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 “key logger”, </a:t>
            </a:r>
            <a:r>
              <a:rPr lang="en-US" dirty="0"/>
              <a:t>also known as keystroke logging or </a:t>
            </a:r>
            <a:r>
              <a:rPr lang="en-US" dirty="0" smtClean="0"/>
              <a:t>“key logging”, </a:t>
            </a:r>
            <a:r>
              <a:rPr lang="en-US" dirty="0"/>
              <a:t>is a method of tracking the strokes on a keyboard without the knowledge of the user.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information is then collected and used to access private accounts or collect personal information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56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Download Python 2.7.7</a:t>
            </a:r>
            <a:endParaRPr lang="en-US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6248400" cy="526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8157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Python 2.7.7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777206"/>
            <a:ext cx="484822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421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Installing Python procedure on Windows  </a:t>
            </a:r>
            <a:endParaRPr lang="en-US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777206"/>
            <a:ext cx="484822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7004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2.7.7 Installation Completed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777206"/>
            <a:ext cx="484822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077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Installing pyHook-1.5.1</a:t>
            </a:r>
            <a:endParaRPr lang="en-US" dirty="0"/>
          </a:p>
        </p:txBody>
      </p:sp>
      <p:pic>
        <p:nvPicPr>
          <p:cNvPr id="7" name="Content Placeholder 6" descr="Screen Shot 2014-06-15 at 1.55.21 PM.pn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74" b="-2374"/>
          <a:stretch>
            <a:fillRect/>
          </a:stretch>
        </p:blipFill>
        <p:spPr>
          <a:xfrm>
            <a:off x="88791" y="1219200"/>
            <a:ext cx="6235809" cy="5159136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0800" y="1295400"/>
            <a:ext cx="2590800" cy="4830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pyHook</a:t>
            </a:r>
            <a:r>
              <a:rPr lang="en-US" dirty="0" smtClean="0"/>
              <a:t> </a:t>
            </a:r>
            <a:r>
              <a:rPr lang="en-US" dirty="0"/>
              <a:t>is a python wrapper for global input hooks in Windows. Specifically it wraps the Windows </a:t>
            </a:r>
            <a:r>
              <a:rPr lang="en-US" dirty="0" err="1"/>
              <a:t>SetWindowsHookEx</a:t>
            </a:r>
            <a:r>
              <a:rPr lang="en-US" dirty="0"/>
              <a:t> API function using low-level keyboard (WH_KEYBOARD_LL) and mouse (WH_MOUSE_LL) hooks.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 err="1"/>
              <a:t>pyHook</a:t>
            </a:r>
            <a:r>
              <a:rPr lang="en-US" dirty="0"/>
              <a:t> package provides callbacks for global mouse and keyboard events in Windows.</a:t>
            </a:r>
          </a:p>
        </p:txBody>
      </p:sp>
    </p:spTree>
    <p:extLst>
      <p:ext uri="{BB962C8B-B14F-4D97-AF65-F5344CB8AC3E}">
        <p14:creationId xmlns:p14="http://schemas.microsoft.com/office/powerpoint/2010/main" val="2989568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565</Words>
  <Application>Microsoft Macintosh PowerPoint</Application>
  <PresentationFormat>On-screen Show (4:3)</PresentationFormat>
  <Paragraphs>48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Key Logger  Creative Technology California Lutheran University</vt:lpstr>
      <vt:lpstr>“Key Logger” - 1</vt:lpstr>
      <vt:lpstr>“Key Logger” - 2</vt:lpstr>
      <vt:lpstr>“Key Logger” - 3</vt:lpstr>
      <vt:lpstr>Download Python 2.7.7</vt:lpstr>
      <vt:lpstr>Install Python 2.7.7</vt:lpstr>
      <vt:lpstr>Installing Python procedure on Windows  </vt:lpstr>
      <vt:lpstr>Python 2.7.7 Installation Completed</vt:lpstr>
      <vt:lpstr>Installing pyHook-1.5.1</vt:lpstr>
      <vt:lpstr>Installing pywin32-219</vt:lpstr>
      <vt:lpstr>Python Implementation</vt:lpstr>
      <vt:lpstr>Anti-KeyLoggers</vt:lpstr>
      <vt:lpstr>References:</vt:lpstr>
    </vt:vector>
  </TitlesOfParts>
  <Company>Skyworks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</dc:title>
  <dc:creator>Kevin Duraj</dc:creator>
  <cp:lastModifiedBy>Kevin Duraj</cp:lastModifiedBy>
  <cp:revision>47</cp:revision>
  <dcterms:created xsi:type="dcterms:W3CDTF">2014-06-12T16:32:54Z</dcterms:created>
  <dcterms:modified xsi:type="dcterms:W3CDTF">2014-06-20T04:18:57Z</dcterms:modified>
</cp:coreProperties>
</file>