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2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39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C96367-2F2B-4F6E-ACF4-15FA13738E10}" type="datetime1">
              <a:rPr lang="en-US" smtClean="0"/>
              <a:pPr/>
              <a:t>8/5/14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pPr/>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4DB246E-8FD1-42FF-94A4-E4133095C37A}" type="datetime1">
              <a:rPr lang="en-US" smtClean="0"/>
              <a:pPr/>
              <a:t>8/5/14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pPr/>
              <a:t>8/5/14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pPr/>
              <a:t>8/5/14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F8ADFA-7142-4015-85E6-1712F15FA709}" type="datetime1">
              <a:rPr lang="en-US" smtClean="0"/>
              <a:pPr/>
              <a:t>8/5/14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A581E0-D653-4D78-A48F-41D80498BC7E}" type="datetime1">
              <a:rPr lang="en-US" smtClean="0"/>
              <a:pPr/>
              <a:t>8/5/14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B3AFFF1-9C47-49F0-AE12-AF188F3F4E82}" type="datetime1">
              <a:rPr lang="en-US" smtClean="0"/>
              <a:pPr/>
              <a:t>8/5/14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219200" y="4390187"/>
            <a:ext cx="6400800" cy="1752600"/>
          </a:xfrm>
        </p:spPr>
        <p:txBody>
          <a:bodyPr>
            <a:normAutofit/>
          </a:bodyPr>
          <a:lstStyle/>
          <a:p>
            <a:r>
              <a:rPr lang="en-US" sz="3200" dirty="0" smtClean="0"/>
              <a:t>By: Kevin T. Duraj</a:t>
            </a:r>
            <a:endParaRPr lang="en-US" sz="3200" dirty="0"/>
          </a:p>
        </p:txBody>
      </p:sp>
      <p:sp>
        <p:nvSpPr>
          <p:cNvPr id="3" name="Title 2"/>
          <p:cNvSpPr>
            <a:spLocks noGrp="1"/>
          </p:cNvSpPr>
          <p:nvPr>
            <p:ph type="ctrTitle"/>
          </p:nvPr>
        </p:nvSpPr>
        <p:spPr>
          <a:xfrm>
            <a:off x="685800" y="430929"/>
            <a:ext cx="7772400" cy="2710314"/>
          </a:xfrm>
        </p:spPr>
        <p:txBody>
          <a:bodyPr/>
          <a:lstStyle/>
          <a:p>
            <a:r>
              <a:rPr lang="en-US" dirty="0" smtClean="0"/>
              <a:t>Creative technology</a:t>
            </a:r>
            <a:br>
              <a:rPr lang="en-US" dirty="0" smtClean="0"/>
            </a:br>
            <a:r>
              <a:rPr lang="en-US" dirty="0" smtClean="0"/>
              <a:t>Camera Face Detection</a:t>
            </a:r>
            <a:br>
              <a:rPr lang="en-US" dirty="0" smtClean="0"/>
            </a:br>
            <a:r>
              <a:rPr lang="en-US" dirty="0" smtClean="0"/>
              <a:t/>
            </a:r>
            <a:br>
              <a:rPr lang="en-US" dirty="0" smtClean="0"/>
            </a:br>
            <a:r>
              <a:rPr lang="en-US" dirty="0" smtClean="0"/>
              <a:t>California Lutheran university</a:t>
            </a:r>
            <a:br>
              <a:rPr lang="en-US" dirty="0" smtClean="0"/>
            </a:br>
            <a:r>
              <a:rPr lang="en-US" dirty="0" smtClean="0"/>
              <a:t>Summer 2014</a:t>
            </a:r>
            <a:endParaRPr lang="en-US" dirty="0"/>
          </a:p>
        </p:txBody>
      </p:sp>
    </p:spTree>
    <p:extLst>
      <p:ext uri="{BB962C8B-B14F-4D97-AF65-F5344CB8AC3E}">
        <p14:creationId xmlns:p14="http://schemas.microsoft.com/office/powerpoint/2010/main" val="145623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face detection</a:t>
            </a:r>
            <a:endParaRPr lang="en-US" dirty="0">
              <a:solidFill>
                <a:srgbClr val="FF0000"/>
              </a:solidFill>
            </a:endParaRPr>
          </a:p>
        </p:txBody>
      </p:sp>
      <p:sp>
        <p:nvSpPr>
          <p:cNvPr id="3" name="Content Placeholder 2"/>
          <p:cNvSpPr>
            <a:spLocks noGrp="1"/>
          </p:cNvSpPr>
          <p:nvPr>
            <p:ph sz="quarter" idx="13"/>
          </p:nvPr>
        </p:nvSpPr>
        <p:spPr/>
        <p:txBody>
          <a:bodyPr>
            <a:normAutofit/>
          </a:bodyPr>
          <a:lstStyle/>
          <a:p>
            <a:endParaRPr lang="en-US" sz="2800" dirty="0" smtClean="0"/>
          </a:p>
          <a:p>
            <a:r>
              <a:rPr lang="en-US" sz="2800" dirty="0" smtClean="0"/>
              <a:t>Face detection is a computer technology that determines the location and size of human faces in digital images or streaming videos.</a:t>
            </a:r>
          </a:p>
          <a:p>
            <a:endParaRPr lang="en-US" sz="2800" dirty="0" smtClean="0"/>
          </a:p>
          <a:p>
            <a:r>
              <a:rPr lang="en-US" sz="2800" dirty="0" smtClean="0"/>
              <a:t>It detects face ad ignores anything else, such as building, tree, bodies or any other objects .</a:t>
            </a:r>
            <a:endParaRPr lang="en-US" sz="2800" dirty="0"/>
          </a:p>
        </p:txBody>
      </p:sp>
    </p:spTree>
    <p:extLst>
      <p:ext uri="{BB962C8B-B14F-4D97-AF65-F5344CB8AC3E}">
        <p14:creationId xmlns:p14="http://schemas.microsoft.com/office/powerpoint/2010/main" val="11648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US" dirty="0">
              <a:solidFill>
                <a:srgbClr val="FF0000"/>
              </a:solidFill>
            </a:endParaRPr>
          </a:p>
        </p:txBody>
      </p:sp>
      <p:sp>
        <p:nvSpPr>
          <p:cNvPr id="3" name="Content Placeholder 2"/>
          <p:cNvSpPr>
            <a:spLocks noGrp="1"/>
          </p:cNvSpPr>
          <p:nvPr>
            <p:ph sz="quarter" idx="13"/>
          </p:nvPr>
        </p:nvSpPr>
        <p:spPr/>
        <p:txBody>
          <a:bodyPr/>
          <a:lstStyle/>
          <a:p>
            <a:r>
              <a:rPr lang="en-US" sz="2000" dirty="0" smtClean="0"/>
              <a:t>In the recent years, face recognition has attracted much attention and its research has rapidly expanded by not only engineers but also neuroscientists, since it has many potential application in computer vision, communication and automatic access control systems.</a:t>
            </a:r>
          </a:p>
          <a:p>
            <a:endParaRPr lang="en-US" sz="2000" dirty="0" smtClean="0"/>
          </a:p>
          <a:p>
            <a:r>
              <a:rPr lang="en-US" sz="2000" dirty="0" smtClean="0"/>
              <a:t>Feature of face detection uses:</a:t>
            </a:r>
          </a:p>
          <a:p>
            <a:pPr lvl="1">
              <a:buFont typeface="+mj-lt"/>
              <a:buAutoNum type="arabicPeriod"/>
            </a:pPr>
            <a:r>
              <a:rPr lang="en-US" sz="2000" dirty="0" smtClean="0"/>
              <a:t>Eyes</a:t>
            </a:r>
          </a:p>
          <a:p>
            <a:pPr lvl="1">
              <a:buFont typeface="+mj-lt"/>
              <a:buAutoNum type="arabicPeriod"/>
            </a:pPr>
            <a:r>
              <a:rPr lang="en-US" sz="2000" dirty="0" smtClean="0"/>
              <a:t>Mouth</a:t>
            </a:r>
          </a:p>
          <a:p>
            <a:pPr lvl="1">
              <a:buFont typeface="+mj-lt"/>
              <a:buAutoNum type="arabicPeriod"/>
            </a:pPr>
            <a:r>
              <a:rPr lang="en-US" sz="2000" dirty="0" smtClean="0"/>
              <a:t>Ears</a:t>
            </a:r>
          </a:p>
          <a:p>
            <a:pPr lvl="1">
              <a:buFont typeface="+mj-lt"/>
              <a:buAutoNum type="arabicPeriod"/>
            </a:pPr>
            <a:r>
              <a:rPr lang="en-US" sz="2000" dirty="0" smtClean="0"/>
              <a:t>Nose</a:t>
            </a:r>
          </a:p>
          <a:p>
            <a:pPr lvl="1">
              <a:buFont typeface="+mj-lt"/>
              <a:buAutoNum type="arabicPeriod"/>
            </a:pPr>
            <a:endParaRPr lang="en-US" dirty="0" smtClean="0"/>
          </a:p>
          <a:p>
            <a:endParaRPr lang="en-US" dirty="0"/>
          </a:p>
        </p:txBody>
      </p:sp>
    </p:spTree>
    <p:extLst>
      <p:ext uri="{BB962C8B-B14F-4D97-AF65-F5344CB8AC3E}">
        <p14:creationId xmlns:p14="http://schemas.microsoft.com/office/powerpoint/2010/main" val="130539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927426"/>
          </a:xfrm>
        </p:spPr>
        <p:txBody>
          <a:bodyPr/>
          <a:lstStyle/>
          <a:p>
            <a:r>
              <a:rPr lang="en-US" dirty="0" smtClean="0">
                <a:solidFill>
                  <a:srgbClr val="FF0000"/>
                </a:solidFill>
              </a:rPr>
              <a:t>Open source for Face detection</a:t>
            </a:r>
            <a:endParaRPr lang="en-US" dirty="0">
              <a:solidFill>
                <a:srgbClr val="FF0000"/>
              </a:solidFill>
            </a:endParaRPr>
          </a:p>
        </p:txBody>
      </p:sp>
      <p:sp>
        <p:nvSpPr>
          <p:cNvPr id="3" name="Content Placeholder 2"/>
          <p:cNvSpPr>
            <a:spLocks noGrp="1"/>
          </p:cNvSpPr>
          <p:nvPr>
            <p:ph sz="quarter" idx="13"/>
          </p:nvPr>
        </p:nvSpPr>
        <p:spPr/>
        <p:txBody>
          <a:bodyPr/>
          <a:lstStyle/>
          <a:p>
            <a:endParaRPr lang="en-US" sz="1800" dirty="0" smtClean="0"/>
          </a:p>
          <a:p>
            <a:r>
              <a:rPr lang="en-US" sz="1800" dirty="0" smtClean="0"/>
              <a:t>Because of complexity of face detection algorithms engineers and scientists working together using open source freely available and free redistributable source code that people around the world can freely improve and update.</a:t>
            </a:r>
          </a:p>
          <a:p>
            <a:endParaRPr lang="en-US" sz="1800" dirty="0" smtClean="0"/>
          </a:p>
          <a:p>
            <a:pPr>
              <a:buFont typeface="+mj-lt"/>
              <a:buAutoNum type="arabicPeriod"/>
            </a:pPr>
            <a:r>
              <a:rPr lang="en-US" sz="1800" dirty="0" err="1" smtClean="0"/>
              <a:t>OpenCV</a:t>
            </a:r>
            <a:r>
              <a:rPr lang="en-US" sz="1800" dirty="0" smtClean="0"/>
              <a:t> – started by Intel in 1999</a:t>
            </a:r>
          </a:p>
          <a:p>
            <a:pPr lvl="1"/>
            <a:r>
              <a:rPr lang="en-US" sz="1800" dirty="0" err="1" smtClean="0"/>
              <a:t>OpenBR</a:t>
            </a:r>
            <a:r>
              <a:rPr lang="en-US" sz="1800" dirty="0" smtClean="0"/>
              <a:t> – Biometric Recognition build on </a:t>
            </a:r>
            <a:r>
              <a:rPr lang="en-US" sz="1800" dirty="0" err="1" smtClean="0"/>
              <a:t>OpenCV</a:t>
            </a:r>
            <a:endParaRPr lang="en-US" sz="1800" dirty="0" smtClean="0"/>
          </a:p>
          <a:p>
            <a:pPr>
              <a:buFont typeface="+mj-lt"/>
              <a:buAutoNum type="arabicPeriod"/>
            </a:pPr>
            <a:r>
              <a:rPr lang="en-US" sz="1800" dirty="0" err="1" smtClean="0"/>
              <a:t>Libface</a:t>
            </a:r>
            <a:r>
              <a:rPr lang="en-US" sz="1800" dirty="0" smtClean="0"/>
              <a:t> – Face Recognition Library</a:t>
            </a:r>
          </a:p>
          <a:p>
            <a:pPr>
              <a:buFont typeface="+mj-lt"/>
              <a:buAutoNum type="arabicPeriod"/>
            </a:pPr>
            <a:r>
              <a:rPr lang="en-US" sz="1800" dirty="0" err="1" smtClean="0"/>
              <a:t>Facedetect</a:t>
            </a:r>
            <a:r>
              <a:rPr lang="en-US" sz="1800" dirty="0" smtClean="0"/>
              <a:t> – Free face detection software</a:t>
            </a:r>
          </a:p>
          <a:p>
            <a:pPr>
              <a:buFont typeface="+mj-lt"/>
              <a:buAutoNum type="arabicPeriod"/>
            </a:pPr>
            <a:r>
              <a:rPr lang="en-US" sz="1800" dirty="0" smtClean="0"/>
              <a:t>Mac Development Library – can analyze and find human faces in an image.</a:t>
            </a:r>
          </a:p>
          <a:p>
            <a:pPr>
              <a:buFont typeface="+mj-lt"/>
              <a:buAutoNum type="arabicPeriod"/>
            </a:pPr>
            <a:endParaRPr lang="en-US" dirty="0" smtClean="0"/>
          </a:p>
          <a:p>
            <a:endParaRPr lang="en-US" dirty="0"/>
          </a:p>
          <a:p>
            <a:endParaRPr lang="en-US" dirty="0"/>
          </a:p>
        </p:txBody>
      </p:sp>
    </p:spTree>
    <p:extLst>
      <p:ext uri="{BB962C8B-B14F-4D97-AF65-F5344CB8AC3E}">
        <p14:creationId xmlns:p14="http://schemas.microsoft.com/office/powerpoint/2010/main" val="163119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4-08-05 at 5.37.06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333090"/>
            <a:ext cx="9144000" cy="5243413"/>
          </a:xfrm>
          <a:prstGeom prst="rect">
            <a:avLst/>
          </a:prstGeom>
        </p:spPr>
      </p:pic>
      <p:sp>
        <p:nvSpPr>
          <p:cNvPr id="4" name="Title 1"/>
          <p:cNvSpPr txBox="1">
            <a:spLocks/>
          </p:cNvSpPr>
          <p:nvPr/>
        </p:nvSpPr>
        <p:spPr>
          <a:xfrm>
            <a:off x="609600" y="172576"/>
            <a:ext cx="7924800" cy="927426"/>
          </a:xfrm>
          <a:prstGeom prst="rect">
            <a:avLst/>
          </a:prstGeom>
        </p:spPr>
        <p:txBody>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rgbClr val="FF0000"/>
                </a:solidFill>
              </a:rPr>
              <a:t>Face detection using IVS</a:t>
            </a:r>
            <a:endParaRPr lang="en-US" dirty="0">
              <a:solidFill>
                <a:srgbClr val="FF0000"/>
              </a:solidFill>
            </a:endParaRPr>
          </a:p>
        </p:txBody>
      </p:sp>
    </p:spTree>
    <p:extLst>
      <p:ext uri="{BB962C8B-B14F-4D97-AF65-F5344CB8AC3E}">
        <p14:creationId xmlns:p14="http://schemas.microsoft.com/office/powerpoint/2010/main" val="841727210"/>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Horizon.thmx</Template>
  <TotalTime>41</TotalTime>
  <Words>188</Words>
  <Application>Microsoft Macintosh PowerPoint</Application>
  <PresentationFormat>On-screen Show (4:3)</PresentationFormat>
  <Paragraphs>26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Horizon</vt:lpstr>
      <vt:lpstr>Creative technology Camera Face Detection  California Lutheran university Summer 2014</vt:lpstr>
      <vt:lpstr>What is face detection</vt:lpstr>
      <vt:lpstr>introduction</vt:lpstr>
      <vt:lpstr>Open source for Face detection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technology Camera Face Detection California Lutheran university</dc:title>
  <dc:creator>Kevin Duraj</dc:creator>
  <cp:lastModifiedBy>Kevin Duraj</cp:lastModifiedBy>
  <cp:revision>14</cp:revision>
  <dcterms:created xsi:type="dcterms:W3CDTF">2014-08-04T17:38:25Z</dcterms:created>
  <dcterms:modified xsi:type="dcterms:W3CDTF">2014-08-06T00:39:53Z</dcterms:modified>
</cp:coreProperties>
</file>