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2" autoAdjust="0"/>
    <p:restoredTop sz="94274" autoAdjust="0"/>
  </p:normalViewPr>
  <p:slideViewPr>
    <p:cSldViewPr snapToGrid="0">
      <p:cViewPr varScale="1">
        <p:scale>
          <a:sx n="138" d="100"/>
          <a:sy n="138" d="100"/>
        </p:scale>
        <p:origin x="1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CADEMY ENGRAVED LET PLAIN:1.0" panose="02000000000000000000" pitchFamily="2" charset="0"/>
                <a:ea typeface="STXingkai" panose="02010800040101010101" pitchFamily="2" charset="-122"/>
                <a:cs typeface="Arial" panose="020B0604020202020204" pitchFamily="34" charset="0"/>
              </a:rPr>
              <a:t>Welcome to PowerPoint for 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CADEMY ENGRAVED LET PLAIN:1.0" panose="02000000000000000000" pitchFamily="2" charset="0"/>
                <a:ea typeface="STXingkai" panose="02010800040101010101" pitchFamily="2" charset="-122"/>
                <a:cs typeface="Arial" panose="020B0604020202020204" pitchFamily="34" charset="0"/>
              </a:rPr>
              <a:t>5 tips for a simpler way to work a</a:t>
            </a:r>
          </a:p>
        </p:txBody>
      </p:sp>
      <p:pic>
        <p:nvPicPr>
          <p:cNvPr id="4" name="PowerPoint Logo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Quick access to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At the top of your document, the </a:t>
            </a:r>
            <a:r>
              <a:rPr lang="en-US" sz="1600" b="1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Quick Access Toolbar </a:t>
            </a:r>
            <a:r>
              <a:rPr lang="en-US" sz="1600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puts the commands you use frequently just one </a:t>
            </a: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click</a:t>
            </a:r>
            <a:r>
              <a:rPr lang="en-US" sz="1600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 away.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CADEMY ENGRAVED LET PLAIN:1.0" panose="02000000000000000000" pitchFamily="2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Quick Access Toolbar icons with descripti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" y="2164624"/>
            <a:ext cx="6207314" cy="1797165"/>
          </a:xfrm>
          <a:prstGeom prst="rect">
            <a:avLst/>
          </a:prstGeom>
        </p:spPr>
      </p:pic>
      <p:sp>
        <p:nvSpPr>
          <p:cNvPr id="54" name="Content Placeholder 3"/>
          <p:cNvSpPr txBox="1">
            <a:spLocks/>
          </p:cNvSpPr>
          <p:nvPr/>
        </p:nvSpPr>
        <p:spPr>
          <a:xfrm>
            <a:off x="506259" y="3811437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If the commands currently shown aren’t quite what you need, customize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Try it: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Select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Customize 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 and select command names to add or remove them from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CADEMY ENGRAVED LET PLAIN:1.0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Picture 17" descr="Customizing Quick Access Toolbar showing default command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1" y="4026666"/>
            <a:ext cx="4458411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Give feedback in comments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>
            <a:normAutofit/>
          </a:bodyPr>
          <a:lstStyle/>
          <a:p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Comments are organized as conversations, so you can easily discuss what's on a slide. This is a great way to quickly add your feedback.</a:t>
            </a:r>
          </a:p>
          <a:p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Try it: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Select somewhere in this paragraph, and then </a:t>
            </a:r>
            <a:b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</a:b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select the </a:t>
            </a:r>
            <a:r>
              <a:rPr lang="en-US" b="1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Review</a:t>
            </a: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New Comment </a:t>
            </a: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and type something.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Reply</a:t>
            </a:r>
            <a:r>
              <a:rPr lang="en-US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, and type something.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25" y="2434930"/>
            <a:ext cx="2704762" cy="9714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FCF1B-A886-4E39-85B1-F73360C0D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762" y="3647901"/>
            <a:ext cx="2540925" cy="2055765"/>
            <a:chOff x="6565762" y="3647901"/>
            <a:chExt cx="2540925" cy="2055765"/>
          </a:xfrm>
        </p:grpSpPr>
        <p:pic>
          <p:nvPicPr>
            <p:cNvPr id="10" name="Picture 9" descr="Comment pane showing a comment and a repl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5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1" y="3976461"/>
              <a:ext cx="2309659" cy="229328"/>
            </a:xfrm>
            <a:prstGeom prst="rect">
              <a:avLst/>
            </a:prstGeom>
          </p:spPr>
        </p:pic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649945" y="5259007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you want a quick way to see comments in presentations, just select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of the screen.</a:t>
            </a:r>
          </a:p>
        </p:txBody>
      </p:sp>
      <p:pic>
        <p:nvPicPr>
          <p:cNvPr id="9" name="Picture 8" descr="Comments indicator on the Statu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" y="5904744"/>
            <a:ext cx="4236720" cy="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Designed for teamwork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your document stored online, your group can work on it together at the same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your document in an online location, like OneDrive.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/>
              <a:t>above the ribbon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Invite people or send a link so they can edit with you.</a:t>
            </a:r>
          </a:p>
        </p:txBody>
      </p:sp>
      <p:pic>
        <p:nvPicPr>
          <p:cNvPr id="10" name="Picture 9" descr="File &gt; Save As in the me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7" y="2726871"/>
            <a:ext cx="3618708" cy="235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164639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Get organized with the selection pane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great tool to organize and manage the objects on a slide, such as images, shapes, and text boxes.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subscription-only feature. If you have an Office 365 subscription, you can try it yourself: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renaming an object: Double-click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“</a:t>
            </a:r>
            <a:r>
              <a:rPr lang="en-US" dirty="0"/>
              <a:t>Large grey rectangle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type a new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changing the order of objects: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drag and drop the large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grey rectangle so it’s at the 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toggle visibility of objects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click Show/Hide checkbox.</a:t>
            </a:r>
          </a:p>
        </p:txBody>
      </p:sp>
      <p:pic>
        <p:nvPicPr>
          <p:cNvPr id="9" name="Picture 8" descr="Selection Pan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3" cy="2984998"/>
          </a:xfrm>
          <a:prstGeom prst="rect">
            <a:avLst/>
          </a:prstGeo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Pick up where you left off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sign in to Office 365, your documents go with you wherever you are.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Signing in connects Office to you and 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launch a program, you’ll see the documents you recently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opened on any of your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favorite presentation? Pin it to that first screen you see when you launch an Office program.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remains pinned even when you sign in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on another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PowerPoint keeps track of where you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off. The next time you open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presentation, PowerPoint invites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 jump directly to where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were last reading or editing.</a:t>
            </a: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400" cy="1037096"/>
          </a:xfrm>
          <a:prstGeom prst="rect">
            <a:avLst/>
          </a:prstGeom>
        </p:spPr>
      </p:pic>
      <p:pic>
        <p:nvPicPr>
          <p:cNvPr id="11" name="Picture 10" descr="Pinned documents in the Start Pl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3" cy="1963419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PowerPoint for Mac?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THE ARROW WHEN IN SLIDE SHOW MODE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out more at the PowerPoint for Mac Help Center.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Visit the PowerPoint team blog.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1734</TotalTime>
  <Words>550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ACADEMY ENGRAVED LET PLAIN:1.0</vt:lpstr>
      <vt:lpstr>Arial</vt:lpstr>
      <vt:lpstr>Calibri</vt:lpstr>
      <vt:lpstr>WelcomeDoc</vt:lpstr>
      <vt:lpstr>Welcome to PowerPoint for Mac</vt:lpstr>
      <vt:lpstr>Quick access to commands</vt:lpstr>
      <vt:lpstr>Give feedback in comments</vt:lpstr>
      <vt:lpstr>Designed for teamwork</vt:lpstr>
      <vt:lpstr>Get organized with the selection pane</vt:lpstr>
      <vt:lpstr>Pick up where you left off</vt:lpstr>
      <vt:lpstr>More questions about PowerPoint for Mac?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rnunezcu</dc:creator>
  <cp:keywords/>
  <dc:description/>
  <cp:lastModifiedBy>rnunezcu</cp:lastModifiedBy>
  <cp:revision>9</cp:revision>
  <dcterms:created xsi:type="dcterms:W3CDTF">2023-01-17T17:10:32Z</dcterms:created>
  <dcterms:modified xsi:type="dcterms:W3CDTF">2023-02-02T18:33:15Z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