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75B8EF-BC43-4ECE-B59A-A6A789EBC30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433B80-83F9-4C17-9AF5-5122A4E2122F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56FA4C-30D1-4EF8-8EA5-2EE51E1D7CBA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DB8073-712E-493F-9687-9EF4BF0C822D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97DA07-FEEA-472F-AA91-38E928C4BB95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33F7D1-895E-4763-8977-A8F3D3D8E2BD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EF8D77-FC5E-4A6A-B66D-C451844DBFE0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9ED13A-428E-436B-BFAD-F321E180426F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2FFE4B-362A-4287-92E0-6EAEB76F045F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AF77A9-4EFB-4275-9A2E-B24E8CC05E63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08F818-5AF8-4FDC-8E84-AA8859828CC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89AFE6-2E5A-4E6B-9DA5-96749848AE3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4521C7-50A1-432D-B1FC-0AD606485F9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59558A-9487-4E75-AF62-3EDCF36E143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E99730-DBA6-4D64-B69E-C42BC36412A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B16D6A-DCD2-492F-B5AC-C6C7374D95F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1CF167-11EF-480C-A17D-47CFDF921EE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70A6B3-4F51-4DE9-93D4-FD084C86131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EFD87C-D5C8-4AEB-9AE0-120FB1E79E9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22D494-C250-41DD-BBB7-B658E4D4021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C56EAF-88E9-4AF2-880B-90D2A278747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F53CDC-0616-4B01-8C28-51803C20E50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362046-C90B-4D5C-93BE-61611D66DEF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AD172B-BA35-40FA-87A0-522594AF5B3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EDD733-683E-46C2-92DE-6F4463E0C26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CDD337-3D03-4443-92FC-039E6E0DC3C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F725EC-DD0A-4B1E-8B41-8FD739896BD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6BA30A-034E-4881-BF35-FFBC4AED49F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1812D3-9FFA-496B-B4AB-AD851919275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2E1F36-7FCC-46DC-9F99-2A83FE869F7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2A8BCA-E8EA-4AAF-86C7-34EE03EDEFF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1CC40D-A226-40AE-BEE3-A34D5162F4AA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9D704C-F10C-4BE4-B527-DE493E70B6E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0977D3-267C-4C3F-B9A8-7C21655744F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8DDE07-F9F5-4E6C-8172-2E30ADD7A4F0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21675-2ED6-4B1E-9AE1-A6630B8134E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5A8B72-8FA7-4B0C-9385-5A4D57C7DA3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E8583-1256-498C-960B-329587972C44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6BD079-45A8-45D8-99D0-A5156E1E3AA7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68588D3-B9EE-4456-AD67-67E6B80DDDBE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B562FF-BA52-4A91-97C6-09BB5B6E66D5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9C14EFC-B785-4439-A997-B8D5B49B8AC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1D86E6-7A09-426B-9470-DC457E12E510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812BAF7-4657-467B-9928-46A4C7C7A8D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DDA2BF-C1A9-4F90-AAB5-809B83072F2A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0D4918-A167-467B-B1AA-A3E2020057A5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699D86F-9C37-4CDC-9694-A72C2D83048E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6C8E603-53C5-4183-819F-155612916465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EADE207-8F90-47BD-88F7-45D0E20D11EE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F68C7B-631D-4491-A56D-00AF6AC0F7DA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77FF96-90B3-49BA-A378-BDBBE7D714B0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A0F545A-023E-4510-A214-289CB6340A14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340A9A-8667-4525-A39D-EC156426EFB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F7BAF9-A71B-46C4-BE53-56BD1071450C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7D2E50-E46E-4608-99E6-A46EE7EAE17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502A63-C1BC-4E57-8F93-2DCE64EFFBFD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78028D-926C-4490-9221-7BDD92014EF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A4FD7A-0476-444E-88A6-ADA4FE3ADE47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551776-3D7E-4F7B-BBD8-B49FE40EB9E2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3EE2B9-9F0A-4E9F-82F8-A0C99055BAC0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4760A1-DD16-4BF3-B809-085155405F33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29F842-F551-487F-9563-6CC8B866717A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5DD0D8-A78B-4924-AA57-756F44F148BA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71A524-DB6D-4C3A-ABAA-AEB931F8668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E9A189-5C96-472E-AD92-27909BE6C2BE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F78877-A66A-497B-87A6-362A0C9FF5E2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255FB9-8564-4686-8C21-786F8AF0FF84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1706E5-3C23-4A10-BC04-0D248684011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A6F2B0-6828-416D-A654-7B178BC21F22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96AF8A-CB2B-4839-9A4C-28E461698ADA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78C69F-22A5-40E8-8B76-3787978FDE4E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A2405E-7E30-4E6D-A297-A924B7AEC267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5EB7F9-0BEA-4F2E-AA07-B74092A66865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927FC9-6F0F-4622-AEF5-7B3A325B287E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CCA90C-20F9-44D0-AE5F-95B2479B611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DBB167-352A-4D64-8145-D79BEB019CC3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45C462-CB92-4928-813C-EE4080E27C8F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385E84-E88A-4414-B834-22F9C342B9A0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32BF68-00D6-4D2A-82D1-7667B89F4F1A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72C18F6-DD53-41C8-AAA9-F1C3E00D6EDE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A04D2B8-D6E9-4B11-AA19-68A61CE4D3DD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ED43D29-8095-4485-A038-C0FF6FB0C1AE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DFFAB09-21FA-4DC7-B69E-75136308666E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3A36882-66E2-4021-BCCD-6A7E7D6BA698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BD959FF-7FAB-46D0-8014-A5F501295905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38C0222-284E-4236-9B0C-71A7B87BFCE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B33509-288D-4462-AC63-DD5527A874D0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D28E301-3132-48AE-9B53-C70F27E2808C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A840A49-CBED-4C99-A3D8-2C38258E630B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9C074F5-D455-4129-8996-F3483B2E8E7F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6D79389-4326-4C45-AAD7-54D8D6498834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549D44E-C05E-4B7E-8202-5A7FB801B6C2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A61A23-2DA3-4135-BE1D-DD03AF8DBC7C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ED5DB1-C1A1-498D-96B1-1D06D5EECB00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FE84B5-71D6-42D3-AA44-C7F3C99DFE77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299EF8-7297-4720-9C23-85DB3511838C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C286E6-D184-420F-8961-474175FDF3E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036EEA-2608-4225-96F8-BD3A6629D6B0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4AB708-8C85-4827-B1AA-E08FC3E97E5A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2F608F-A6B8-4E77-8EC8-F13AA14544AD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CD9447-AF20-4BFB-BFAF-B6D9AB4C0937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8F8027-8165-412D-B914-8A198FBBE73F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FED0FA-540B-43D9-9558-8B19CB18DA49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E4684D-E313-42C6-AFDA-CF3D9A9B1BD3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41871F-5FC0-4C46-9869-E6FDB5EADD60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2275A1-E922-4060-818C-C617E319BDAE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EF34BE-80A0-4F46-9EF4-8E0F68C37F59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E77614-67BE-4FDE-8225-F295D71D773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/ppt/slides/slide2.xml" TargetMode="External"/><Relationship Id="rId3" Type="http://schemas.openxmlformats.org/officeDocument/2006/relationships/hyperlink" Target="/ppt/slides/slide2.xml" TargetMode="External"/><Relationship Id="rId4" Type="http://schemas.openxmlformats.org/officeDocument/2006/relationships/hyperlink" Target="/ppt/slides/slide2.xml" TargetMode="External"/><Relationship Id="rId5" Type="http://schemas.openxmlformats.org/officeDocument/2006/relationships/hyperlink" Target="/ppt/slides/slide2.xml" TargetMode="Externa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hyperlink" Target="/ppt/slides/slide2.xml" TargetMode="External"/><Relationship Id="rId4" Type="http://schemas.openxmlformats.org/officeDocument/2006/relationships/hyperlink" Target="/ppt/slides/slide2.xml" TargetMode="External"/><Relationship Id="rId5" Type="http://schemas.openxmlformats.org/officeDocument/2006/relationships/hyperlink" Target="/ppt/slides/slide2.xml" TargetMode="External"/><Relationship Id="rId6" Type="http://schemas.openxmlformats.org/officeDocument/2006/relationships/hyperlink" Target="/ppt/slides/slide2.xml" TargetMode="Externa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/ppt/slides/slide2.xml" TargetMode="External"/><Relationship Id="rId3" Type="http://schemas.openxmlformats.org/officeDocument/2006/relationships/hyperlink" Target="/ppt/slides/slide2.xml" TargetMode="External"/><Relationship Id="rId4" Type="http://schemas.openxmlformats.org/officeDocument/2006/relationships/hyperlink" Target="/ppt/slides/slide2.xml" TargetMode="External"/><Relationship Id="rId5" Type="http://schemas.openxmlformats.org/officeDocument/2006/relationships/hyperlink" Target="/ppt/slides/slide2.xml" TargetMode="Externa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/ppt/slides/slide2.xml" TargetMode="External"/><Relationship Id="rId3" Type="http://schemas.openxmlformats.org/officeDocument/2006/relationships/hyperlink" Target="/ppt/slides/slide2.xml" TargetMode="External"/><Relationship Id="rId4" Type="http://schemas.openxmlformats.org/officeDocument/2006/relationships/hyperlink" Target="/ppt/slides/slide2.xml" TargetMode="External"/><Relationship Id="rId5" Type="http://schemas.openxmlformats.org/officeDocument/2006/relationships/hyperlink" Target="/ppt/slides/slide2.xml" TargetMode="Externa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/ppt/slides/slide2.xml" TargetMode="External"/><Relationship Id="rId3" Type="http://schemas.openxmlformats.org/officeDocument/2006/relationships/hyperlink" Target="/ppt/slides/slide2.xml" TargetMode="External"/><Relationship Id="rId4" Type="http://schemas.openxmlformats.org/officeDocument/2006/relationships/hyperlink" Target="/ppt/slides/slide2.xml" TargetMode="External"/><Relationship Id="rId5" Type="http://schemas.openxmlformats.org/officeDocument/2006/relationships/hyperlink" Target="/ppt/slides/slide2.xml" TargetMode="Externa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/ppt/slides/slide2.xml" TargetMode="External"/><Relationship Id="rId3" Type="http://schemas.openxmlformats.org/officeDocument/2006/relationships/hyperlink" Target="/ppt/slides/slide2.xml" TargetMode="External"/><Relationship Id="rId4" Type="http://schemas.openxmlformats.org/officeDocument/2006/relationships/hyperlink" Target="/ppt/slides/slide2.xml" TargetMode="External"/><Relationship Id="rId5" Type="http://schemas.openxmlformats.org/officeDocument/2006/relationships/hyperlink" Target="/ppt/slides/slide2.xml" TargetMode="Externa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/ppt/slides/slide2.xml" TargetMode="External"/><Relationship Id="rId3" Type="http://schemas.openxmlformats.org/officeDocument/2006/relationships/hyperlink" Target="/ppt/slides/slide2.xml" TargetMode="External"/><Relationship Id="rId4" Type="http://schemas.openxmlformats.org/officeDocument/2006/relationships/hyperlink" Target="/ppt/slides/slide2.xml" TargetMode="External"/><Relationship Id="rId5" Type="http://schemas.openxmlformats.org/officeDocument/2006/relationships/hyperlink" Target="/ppt/slides/slide2.xml" TargetMode="External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5157720" cy="5143320"/>
          </a:xfrm>
          <a:prstGeom prst="rtTriangl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6977160" y="360"/>
            <a:ext cx="2166840" cy="2012400"/>
          </a:xfrm>
          <a:prstGeom prst="rtTriangl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B049B0C-E295-41F6-AB8C-454F03DA09FD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Google Shape;15;p2"/>
          <p:cNvSpPr/>
          <p:nvPr/>
        </p:nvSpPr>
        <p:spPr>
          <a:xfrm rot="16200000">
            <a:off x="5760" y="-4320"/>
            <a:ext cx="2291040" cy="229968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6;p2"/>
          <p:cNvSpPr/>
          <p:nvPr/>
        </p:nvSpPr>
        <p:spPr>
          <a:xfrm flipH="1">
            <a:off x="652680" y="576720"/>
            <a:ext cx="2299680" cy="229104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4;p4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44" name="Google Shape;45;p4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46;p4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47;p4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48;p4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49;p4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50;p4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51;p4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52;p4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53;p4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Google Shape;54;p4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Google Shape;55;p4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56;p4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Google Shape;57;p4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Google Shape;58;p4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59;p4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Google Shape;60;p4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Google Shape;61;p4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Google Shape;62;p4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04FAB26-6F9A-47B2-8D1A-90DCBB127150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6;p5">
            <a:hlinkClick r:id="rId2"/>
          </p:cNvPr>
          <p:cNvSpPr/>
          <p:nvPr/>
        </p:nvSpPr>
        <p:spPr>
          <a:xfrm>
            <a:off x="0" y="0"/>
            <a:ext cx="632520" cy="588240"/>
          </a:xfrm>
          <a:prstGeom prst="rect">
            <a:avLst/>
          </a:prstGeom>
          <a:solidFill>
            <a:srgbClr val="1b2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67;p5">
            <a:hlinkClick r:id="rId3"/>
          </p:cNvPr>
          <p:cNvSpPr/>
          <p:nvPr/>
        </p:nvSpPr>
        <p:spPr>
          <a:xfrm>
            <a:off x="212040" y="22176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68;p5">
            <a:hlinkClick r:id="rId4"/>
          </p:cNvPr>
          <p:cNvSpPr/>
          <p:nvPr/>
        </p:nvSpPr>
        <p:spPr>
          <a:xfrm>
            <a:off x="212040" y="28440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69;p5">
            <a:hlinkClick r:id="rId5"/>
          </p:cNvPr>
          <p:cNvSpPr/>
          <p:nvPr/>
        </p:nvSpPr>
        <p:spPr>
          <a:xfrm>
            <a:off x="212040" y="34668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" name="Google Shape;70;p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06" name="Google Shape;71;p5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72;p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4F0F72F-7BC3-4EC3-BDC4-4CFEF9A85CA0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13;p16"/>
          <p:cNvSpPr/>
          <p:nvPr/>
        </p:nvSpPr>
        <p:spPr>
          <a:xfrm rot="16200000">
            <a:off x="113400" y="-105120"/>
            <a:ext cx="5141880" cy="5364000"/>
          </a:xfrm>
          <a:prstGeom prst="diagStripe">
            <a:avLst>
              <a:gd name="adj" fmla="val 50343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017960" y="1567440"/>
            <a:ext cx="4318200" cy="176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1A248EC-89A3-4C6B-B571-41D329BCD6DE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1" name="Google Shape;217;p16">
            <a:hlinkClick r:id="rId3"/>
          </p:cNvPr>
          <p:cNvSpPr/>
          <p:nvPr/>
        </p:nvSpPr>
        <p:spPr>
          <a:xfrm>
            <a:off x="0" y="0"/>
            <a:ext cx="632520" cy="588240"/>
          </a:xfrm>
          <a:prstGeom prst="rect">
            <a:avLst/>
          </a:prstGeom>
          <a:solidFill>
            <a:srgbClr val="1b2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218;p16">
            <a:hlinkClick r:id="rId4"/>
          </p:cNvPr>
          <p:cNvSpPr/>
          <p:nvPr/>
        </p:nvSpPr>
        <p:spPr>
          <a:xfrm>
            <a:off x="212040" y="22176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219;p16">
            <a:hlinkClick r:id="rId5"/>
          </p:cNvPr>
          <p:cNvSpPr/>
          <p:nvPr/>
        </p:nvSpPr>
        <p:spPr>
          <a:xfrm>
            <a:off x="212040" y="28440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220;p16">
            <a:hlinkClick r:id="rId6"/>
          </p:cNvPr>
          <p:cNvSpPr/>
          <p:nvPr/>
        </p:nvSpPr>
        <p:spPr>
          <a:xfrm>
            <a:off x="212040" y="34668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5" name="Google Shape;221;p1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56" name="Google Shape;222;p1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223;p1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25;p10">
            <a:hlinkClick r:id="rId2"/>
          </p:cNvPr>
          <p:cNvSpPr/>
          <p:nvPr/>
        </p:nvSpPr>
        <p:spPr>
          <a:xfrm>
            <a:off x="0" y="0"/>
            <a:ext cx="632520" cy="588240"/>
          </a:xfrm>
          <a:prstGeom prst="rect">
            <a:avLst/>
          </a:prstGeom>
          <a:solidFill>
            <a:srgbClr val="1b2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126;p10">
            <a:hlinkClick r:id="rId3"/>
          </p:cNvPr>
          <p:cNvSpPr/>
          <p:nvPr/>
        </p:nvSpPr>
        <p:spPr>
          <a:xfrm>
            <a:off x="212040" y="22176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oogle Shape;127;p10">
            <a:hlinkClick r:id="rId4"/>
          </p:cNvPr>
          <p:cNvSpPr/>
          <p:nvPr/>
        </p:nvSpPr>
        <p:spPr>
          <a:xfrm>
            <a:off x="212040" y="28440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oogle Shape;128;p10">
            <a:hlinkClick r:id="rId5"/>
          </p:cNvPr>
          <p:cNvSpPr/>
          <p:nvPr/>
        </p:nvSpPr>
        <p:spPr>
          <a:xfrm>
            <a:off x="212040" y="34668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8" name="Google Shape;129;p10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99" name="Google Shape;130;p10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131;p10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DEB7C0B-E227-4A0A-BE6C-80B24A867B48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2;p12">
            <a:hlinkClick r:id="rId2"/>
          </p:cNvPr>
          <p:cNvSpPr/>
          <p:nvPr/>
        </p:nvSpPr>
        <p:spPr>
          <a:xfrm>
            <a:off x="0" y="0"/>
            <a:ext cx="632520" cy="588240"/>
          </a:xfrm>
          <a:prstGeom prst="rect">
            <a:avLst/>
          </a:prstGeom>
          <a:solidFill>
            <a:srgbClr val="1b2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163;p12">
            <a:hlinkClick r:id="rId3"/>
          </p:cNvPr>
          <p:cNvSpPr/>
          <p:nvPr/>
        </p:nvSpPr>
        <p:spPr>
          <a:xfrm>
            <a:off x="212040" y="22176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Google Shape;164;p12">
            <a:hlinkClick r:id="rId4"/>
          </p:cNvPr>
          <p:cNvSpPr/>
          <p:nvPr/>
        </p:nvSpPr>
        <p:spPr>
          <a:xfrm>
            <a:off x="212040" y="28440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Google Shape;165;p12">
            <a:hlinkClick r:id="rId5"/>
          </p:cNvPr>
          <p:cNvSpPr/>
          <p:nvPr/>
        </p:nvSpPr>
        <p:spPr>
          <a:xfrm>
            <a:off x="212040" y="34668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4" name="Google Shape;166;p12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245" name="Google Shape;167;p1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168;p12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648320" y="1696680"/>
            <a:ext cx="3676320" cy="234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9D0DDC1-A3BA-4F13-816A-95E3D56DB8A7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361080" y="1924920"/>
            <a:ext cx="2304720" cy="179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78;p6"/>
          <p:cNvSpPr/>
          <p:nvPr/>
        </p:nvSpPr>
        <p:spPr>
          <a:xfrm>
            <a:off x="4564080" y="0"/>
            <a:ext cx="4579560" cy="5143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451200" y="1924920"/>
            <a:ext cx="2304720" cy="179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80;p6">
            <a:hlinkClick r:id="rId2"/>
          </p:cNvPr>
          <p:cNvSpPr/>
          <p:nvPr/>
        </p:nvSpPr>
        <p:spPr>
          <a:xfrm>
            <a:off x="0" y="0"/>
            <a:ext cx="632520" cy="588240"/>
          </a:xfrm>
          <a:prstGeom prst="rect">
            <a:avLst/>
          </a:prstGeom>
          <a:solidFill>
            <a:srgbClr val="1b2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Google Shape;81;p6">
            <a:hlinkClick r:id="rId3"/>
          </p:cNvPr>
          <p:cNvSpPr/>
          <p:nvPr/>
        </p:nvSpPr>
        <p:spPr>
          <a:xfrm>
            <a:off x="212040" y="22176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Google Shape;82;p6">
            <a:hlinkClick r:id="rId4"/>
          </p:cNvPr>
          <p:cNvSpPr/>
          <p:nvPr/>
        </p:nvSpPr>
        <p:spPr>
          <a:xfrm>
            <a:off x="212040" y="28440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Google Shape;83;p6">
            <a:hlinkClick r:id="rId5"/>
          </p:cNvPr>
          <p:cNvSpPr/>
          <p:nvPr/>
        </p:nvSpPr>
        <p:spPr>
          <a:xfrm>
            <a:off x="212040" y="34668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3" name="Google Shape;84;p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294" name="Google Shape;85;p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86;p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PlaceHolder 3"/>
          <p:cNvSpPr>
            <a:spLocks noGrp="1"/>
          </p:cNvSpPr>
          <p:nvPr>
            <p:ph type="title"/>
          </p:nvPr>
        </p:nvSpPr>
        <p:spPr>
          <a:xfrm>
            <a:off x="1297440" y="459360"/>
            <a:ext cx="3005280" cy="510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D9F4E43-4EB0-4E0E-B982-EC0CCE4EC3C4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02720" y="1708560"/>
            <a:ext cx="3332880" cy="147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Google Shape;91;p7"/>
          <p:cNvSpPr/>
          <p:nvPr/>
        </p:nvSpPr>
        <p:spPr>
          <a:xfrm>
            <a:off x="0" y="3486600"/>
            <a:ext cx="9143640" cy="1656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Google Shape;92;p7">
            <a:hlinkClick r:id="rId2"/>
          </p:cNvPr>
          <p:cNvSpPr/>
          <p:nvPr/>
        </p:nvSpPr>
        <p:spPr>
          <a:xfrm>
            <a:off x="0" y="0"/>
            <a:ext cx="632520" cy="588240"/>
          </a:xfrm>
          <a:prstGeom prst="rect">
            <a:avLst/>
          </a:prstGeom>
          <a:solidFill>
            <a:srgbClr val="1b2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Google Shape;93;p7">
            <a:hlinkClick r:id="rId3"/>
          </p:cNvPr>
          <p:cNvSpPr/>
          <p:nvPr/>
        </p:nvSpPr>
        <p:spPr>
          <a:xfrm>
            <a:off x="212040" y="22176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Google Shape;94;p7">
            <a:hlinkClick r:id="rId4"/>
          </p:cNvPr>
          <p:cNvSpPr/>
          <p:nvPr/>
        </p:nvSpPr>
        <p:spPr>
          <a:xfrm>
            <a:off x="212040" y="28440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Google Shape;95;p7">
            <a:hlinkClick r:id="rId5"/>
          </p:cNvPr>
          <p:cNvSpPr/>
          <p:nvPr/>
        </p:nvSpPr>
        <p:spPr>
          <a:xfrm>
            <a:off x="212040" y="34668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0" name="Google Shape;96;p7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341" name="Google Shape;97;p7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98;p7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3" name="PlaceHolder 2"/>
          <p:cNvSpPr>
            <a:spLocks noGrp="1"/>
          </p:cNvSpPr>
          <p:nvPr>
            <p:ph type="title"/>
          </p:nvPr>
        </p:nvSpPr>
        <p:spPr>
          <a:xfrm>
            <a:off x="1297440" y="459360"/>
            <a:ext cx="3005280" cy="510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0BC454-9D12-47E3-B76A-AAF45A6A84F6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702720" y="3625200"/>
            <a:ext cx="3332880" cy="76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115;p9">
            <a:hlinkClick r:id="rId2"/>
          </p:cNvPr>
          <p:cNvSpPr/>
          <p:nvPr/>
        </p:nvSpPr>
        <p:spPr>
          <a:xfrm>
            <a:off x="0" y="0"/>
            <a:ext cx="632520" cy="588240"/>
          </a:xfrm>
          <a:prstGeom prst="rect">
            <a:avLst/>
          </a:prstGeom>
          <a:solidFill>
            <a:srgbClr val="1b2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Google Shape;116;p9">
            <a:hlinkClick r:id="rId3"/>
          </p:cNvPr>
          <p:cNvSpPr/>
          <p:nvPr/>
        </p:nvSpPr>
        <p:spPr>
          <a:xfrm>
            <a:off x="212040" y="22176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Google Shape;117;p9">
            <a:hlinkClick r:id="rId4"/>
          </p:cNvPr>
          <p:cNvSpPr/>
          <p:nvPr/>
        </p:nvSpPr>
        <p:spPr>
          <a:xfrm>
            <a:off x="212040" y="28440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Google Shape;118;p9">
            <a:hlinkClick r:id="rId5"/>
          </p:cNvPr>
          <p:cNvSpPr/>
          <p:nvPr/>
        </p:nvSpPr>
        <p:spPr>
          <a:xfrm>
            <a:off x="212040" y="34668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6" name="Google Shape;119;p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387" name="Google Shape;120;p9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121;p9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FB2E5D9-B448-4700-9414-17E010A13C65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3537000" y="139320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Ink Free"/>
                <a:ea typeface="Montserrat"/>
              </a:rPr>
              <a:t>Prototyping Presentation</a:t>
            </a:r>
            <a:endParaRPr b="0" lang="en-US" sz="4000" spc="-1" strike="noStrike">
              <a:solidFill>
                <a:srgbClr val="000000"/>
              </a:solidFill>
              <a:latin typeface="Ink Free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The best marketing tool for your business.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LibreOffice/7.3.7.2$Windows_X86_64 LibreOffice_project/e114eadc50a9ff8d8c8a0567d6da8f454beeb84f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2023-02-02T06:08:53Z</dcterms:modified>
  <cp:revision>1</cp:revision>
  <dc:subject/>
  <dc:title/>
</cp:coreProperties>
</file>