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EC4"/>
    <a:srgbClr val="00D6E6"/>
    <a:srgbClr val="0094C8"/>
    <a:srgbClr val="006F96"/>
    <a:srgbClr val="007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48CD3-DDB9-E351-12A5-F4B95F31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13EA60-0800-A499-68B5-F758DF624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E9735-A7F2-A792-7C9D-EED9FE74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CA0F1-3955-C4BD-3DD0-8FE3FA73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C00EA-77A3-92EF-9BE1-28D46DA3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36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DCDF3-5667-535B-4DF8-03A23329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A36693-D2EB-A37E-3B17-08219D67C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720E9-974A-FC96-4663-69103253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8E3CE3-6D86-3F80-2B95-E905C997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67C5F-5BF0-C4EA-DC7A-3EE9CB88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95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805562-4B13-A281-57DE-300C6AB4D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A1ABF0-71F6-2677-7E27-A7D2DEA0D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CEB19-0607-E7A0-0C96-09373E1A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1A664B-493F-3B02-0C56-A7567708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3AC0F9-8C8B-D9A2-C17C-8E7DA4EF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14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20D3C-D0ED-AA5C-7398-2426118E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6F07E-2824-3ADA-143E-EAF15C7B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5FE2-0EF0-1CE3-1665-87F81824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CB1DCD-F926-CA9C-1093-CD6D2386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DBAC4-74FD-5355-2791-449C37A8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53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E03FE-4507-A1A9-2432-FDF017AE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2F29BB-1793-8FF8-1AB1-66F07E03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989ED4-5C35-5F36-0C95-FA37A4EA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5FC32-A154-1F24-D267-2D33F918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B4507D-AC05-EF58-E61D-11C8652E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58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C3745-9729-BDC2-4AC9-052C0383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F9F6D-6953-6F73-57B2-90C04F6C0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D45C97-46FE-7396-B0CC-40DCEC04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4F506B-8632-C898-8062-9FD24E4B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6E36F-A570-4907-3DC7-87CC1822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DAEF91-3226-9B47-8C70-7F6C0B80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8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06D27-3DAA-E24F-D931-F788B4C0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695B6D-8912-3680-6768-C5AAC4B5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5A6D73-E40D-6D79-2BB0-8A463DD6A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7DB498-9C04-77D2-F9FB-D03724E52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FC624D-033E-48A2-81BF-B9FE4F471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3A1201-9852-5487-A159-7599BDC8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9246F9-592D-3907-8643-BCBF667A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FDEF03-C2B4-B9B5-E303-D1D5D3B0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54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AA1F8-5F6D-F82C-ED06-1DA2A6ED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C256B8-67EF-5FAC-2BB5-64A61C62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972B97-9E24-3D71-A866-922FA292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B3568-4144-BDB0-010A-3A83A37A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21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9A775C-3211-F324-7BD6-F54328EE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71518-746B-03B4-B1C9-4D5BB291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CB3E9D-8E7F-97FA-85BF-594952A4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34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E32EF-F7AA-7F76-A1E4-EDE6041C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09F04-BE2D-290F-B838-A41CAC3D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60BC12-48A1-FA15-B4F5-1A402999C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573277-A8CF-70BE-7F0C-754E005E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D90A7B-E0B1-0E9D-EDA8-BA64CCDB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EDCF57-7F07-DED3-BD9E-742960B1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11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AB553-A7CE-FF4F-074C-08950294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964AFE-2FF9-3157-C7C3-6A09A0EDD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3E3CEB-AAF4-B849-CE84-B5F929FE2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49C51D-23F6-2DEE-97E4-6B0C0464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1D4F0-DB1A-E435-F794-922A8165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8C4869-029B-75F5-238C-A8195EF8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34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9F3FDD-A16B-D05A-B90A-0227F10A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4B2E6-2022-C64A-7F9C-492A9234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E1ED13-1457-D28B-956D-BE8E4C061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21425-1B2E-49E8-85B6-06C444A87B2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0994AC-F7B5-8938-1302-990593FBA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9DA71-7087-C6D4-ECE1-0F0CEFF8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B0372-F4EB-4F59-896A-5EE3C790B4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17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9773CF7A-F576-E042-841A-9397DEFD7106}"/>
              </a:ext>
            </a:extLst>
          </p:cNvPr>
          <p:cNvSpPr/>
          <p:nvPr/>
        </p:nvSpPr>
        <p:spPr>
          <a:xfrm>
            <a:off x="688107" y="4405744"/>
            <a:ext cx="166256" cy="1385599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93772EFB-F9C6-157C-F8FC-83CEBC2E1F43}"/>
              </a:ext>
            </a:extLst>
          </p:cNvPr>
          <p:cNvSpPr>
            <a:spLocks/>
          </p:cNvSpPr>
          <p:nvPr/>
        </p:nvSpPr>
        <p:spPr>
          <a:xfrm flipV="1">
            <a:off x="5929744" y="-160256"/>
            <a:ext cx="6197600" cy="7087529"/>
          </a:xfrm>
          <a:prstGeom prst="triangle">
            <a:avLst/>
          </a:prstGeom>
          <a:solidFill>
            <a:srgbClr val="00B0F0">
              <a:alpha val="50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E1DF4898-E52F-F4E4-590C-640362ABE056}"/>
              </a:ext>
            </a:extLst>
          </p:cNvPr>
          <p:cNvSpPr>
            <a:spLocks/>
          </p:cNvSpPr>
          <p:nvPr/>
        </p:nvSpPr>
        <p:spPr>
          <a:xfrm flipV="1">
            <a:off x="5929744" y="-69273"/>
            <a:ext cx="6197600" cy="6858000"/>
          </a:xfrm>
          <a:prstGeom prst="triangle">
            <a:avLst/>
          </a:prstGeom>
          <a:solidFill>
            <a:srgbClr val="00B0F0">
              <a:alpha val="50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55AD5C-6099-CB64-1178-454899034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635" y="4405744"/>
            <a:ext cx="2752438" cy="1385599"/>
          </a:xfrm>
        </p:spPr>
        <p:txBody>
          <a:bodyPr anchor="ctr">
            <a:normAutofit fontScale="90000"/>
          </a:bodyPr>
          <a:lstStyle/>
          <a:p>
            <a:r>
              <a:rPr lang="de-DE" cap="sm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Multimodales Memory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7A85FF-91E1-17D6-49EE-FBF4CD905CAE}"/>
              </a:ext>
            </a:extLst>
          </p:cNvPr>
          <p:cNvSpPr/>
          <p:nvPr/>
        </p:nvSpPr>
        <p:spPr>
          <a:xfrm>
            <a:off x="618835" y="4405744"/>
            <a:ext cx="166256" cy="1385599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2635DFA2-F7AF-9A38-93E1-474DC3CD02CB}"/>
              </a:ext>
            </a:extLst>
          </p:cNvPr>
          <p:cNvSpPr>
            <a:spLocks/>
          </p:cNvSpPr>
          <p:nvPr/>
        </p:nvSpPr>
        <p:spPr>
          <a:xfrm flipV="1">
            <a:off x="5929744" y="-369455"/>
            <a:ext cx="6197600" cy="6858000"/>
          </a:xfrm>
          <a:prstGeom prst="triangle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DCE792D1-BC16-9040-5FA7-7A5CA9118A79}"/>
              </a:ext>
            </a:extLst>
          </p:cNvPr>
          <p:cNvSpPr/>
          <p:nvPr/>
        </p:nvSpPr>
        <p:spPr>
          <a:xfrm>
            <a:off x="5715879" y="369455"/>
            <a:ext cx="4301671" cy="960582"/>
          </a:xfrm>
          <a:custGeom>
            <a:avLst/>
            <a:gdLst>
              <a:gd name="connsiteX0" fmla="*/ 586510 w 4779819"/>
              <a:gd name="connsiteY0" fmla="*/ 0 h 960582"/>
              <a:gd name="connsiteX1" fmla="*/ 713400 w 4779819"/>
              <a:gd name="connsiteY1" fmla="*/ 207819 h 960582"/>
              <a:gd name="connsiteX2" fmla="*/ 4779819 w 4779819"/>
              <a:gd name="connsiteY2" fmla="*/ 207819 h 960582"/>
              <a:gd name="connsiteX3" fmla="*/ 4779819 w 4779819"/>
              <a:gd name="connsiteY3" fmla="*/ 752764 h 960582"/>
              <a:gd name="connsiteX4" fmla="*/ 1046131 w 4779819"/>
              <a:gd name="connsiteY4" fmla="*/ 752764 h 960582"/>
              <a:gd name="connsiteX5" fmla="*/ 1173020 w 4779819"/>
              <a:gd name="connsiteY5" fmla="*/ 960582 h 960582"/>
              <a:gd name="connsiteX6" fmla="*/ 0 w 4779819"/>
              <a:gd name="connsiteY6" fmla="*/ 960582 h 96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819" h="960582">
                <a:moveTo>
                  <a:pt x="586510" y="0"/>
                </a:moveTo>
                <a:lnTo>
                  <a:pt x="713400" y="207819"/>
                </a:lnTo>
                <a:lnTo>
                  <a:pt x="4779819" y="207819"/>
                </a:lnTo>
                <a:lnTo>
                  <a:pt x="4779819" y="752764"/>
                </a:lnTo>
                <a:lnTo>
                  <a:pt x="1046131" y="752764"/>
                </a:lnTo>
                <a:lnTo>
                  <a:pt x="1173020" y="960582"/>
                </a:lnTo>
                <a:lnTo>
                  <a:pt x="0" y="960582"/>
                </a:lnTo>
                <a:close/>
              </a:path>
            </a:pathLst>
          </a:custGeom>
          <a:solidFill>
            <a:srgbClr val="006F96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0270253A-AA70-1CAB-9B50-A23CC4DBABE1}"/>
              </a:ext>
            </a:extLst>
          </p:cNvPr>
          <p:cNvSpPr/>
          <p:nvPr/>
        </p:nvSpPr>
        <p:spPr>
          <a:xfrm>
            <a:off x="6311339" y="1440469"/>
            <a:ext cx="4301671" cy="960582"/>
          </a:xfrm>
          <a:custGeom>
            <a:avLst/>
            <a:gdLst>
              <a:gd name="connsiteX0" fmla="*/ 586510 w 4779819"/>
              <a:gd name="connsiteY0" fmla="*/ 0 h 960582"/>
              <a:gd name="connsiteX1" fmla="*/ 713400 w 4779819"/>
              <a:gd name="connsiteY1" fmla="*/ 207819 h 960582"/>
              <a:gd name="connsiteX2" fmla="*/ 4779819 w 4779819"/>
              <a:gd name="connsiteY2" fmla="*/ 207819 h 960582"/>
              <a:gd name="connsiteX3" fmla="*/ 4779819 w 4779819"/>
              <a:gd name="connsiteY3" fmla="*/ 752764 h 960582"/>
              <a:gd name="connsiteX4" fmla="*/ 1046131 w 4779819"/>
              <a:gd name="connsiteY4" fmla="*/ 752764 h 960582"/>
              <a:gd name="connsiteX5" fmla="*/ 1173020 w 4779819"/>
              <a:gd name="connsiteY5" fmla="*/ 960582 h 960582"/>
              <a:gd name="connsiteX6" fmla="*/ 0 w 4779819"/>
              <a:gd name="connsiteY6" fmla="*/ 960582 h 96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819" h="960582">
                <a:moveTo>
                  <a:pt x="586510" y="0"/>
                </a:moveTo>
                <a:lnTo>
                  <a:pt x="713400" y="207819"/>
                </a:lnTo>
                <a:lnTo>
                  <a:pt x="4779819" y="207819"/>
                </a:lnTo>
                <a:lnTo>
                  <a:pt x="4779819" y="752764"/>
                </a:lnTo>
                <a:lnTo>
                  <a:pt x="1046131" y="752764"/>
                </a:lnTo>
                <a:lnTo>
                  <a:pt x="1173020" y="960582"/>
                </a:lnTo>
                <a:lnTo>
                  <a:pt x="0" y="960582"/>
                </a:lnTo>
                <a:close/>
              </a:path>
            </a:pathLst>
          </a:custGeom>
          <a:solidFill>
            <a:srgbClr val="0094C8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96227317-2824-FD6D-C335-784212E97839}"/>
              </a:ext>
            </a:extLst>
          </p:cNvPr>
          <p:cNvSpPr/>
          <p:nvPr/>
        </p:nvSpPr>
        <p:spPr>
          <a:xfrm>
            <a:off x="6906799" y="2511483"/>
            <a:ext cx="4301671" cy="960582"/>
          </a:xfrm>
          <a:custGeom>
            <a:avLst/>
            <a:gdLst>
              <a:gd name="connsiteX0" fmla="*/ 586510 w 4779819"/>
              <a:gd name="connsiteY0" fmla="*/ 0 h 960582"/>
              <a:gd name="connsiteX1" fmla="*/ 713400 w 4779819"/>
              <a:gd name="connsiteY1" fmla="*/ 207819 h 960582"/>
              <a:gd name="connsiteX2" fmla="*/ 4779819 w 4779819"/>
              <a:gd name="connsiteY2" fmla="*/ 207819 h 960582"/>
              <a:gd name="connsiteX3" fmla="*/ 4779819 w 4779819"/>
              <a:gd name="connsiteY3" fmla="*/ 752764 h 960582"/>
              <a:gd name="connsiteX4" fmla="*/ 1046131 w 4779819"/>
              <a:gd name="connsiteY4" fmla="*/ 752764 h 960582"/>
              <a:gd name="connsiteX5" fmla="*/ 1173020 w 4779819"/>
              <a:gd name="connsiteY5" fmla="*/ 960582 h 960582"/>
              <a:gd name="connsiteX6" fmla="*/ 0 w 4779819"/>
              <a:gd name="connsiteY6" fmla="*/ 960582 h 96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819" h="960582">
                <a:moveTo>
                  <a:pt x="586510" y="0"/>
                </a:moveTo>
                <a:lnTo>
                  <a:pt x="713400" y="207819"/>
                </a:lnTo>
                <a:lnTo>
                  <a:pt x="4779819" y="207819"/>
                </a:lnTo>
                <a:lnTo>
                  <a:pt x="4779819" y="752764"/>
                </a:lnTo>
                <a:lnTo>
                  <a:pt x="1046131" y="752764"/>
                </a:lnTo>
                <a:lnTo>
                  <a:pt x="1173020" y="960582"/>
                </a:lnTo>
                <a:lnTo>
                  <a:pt x="0" y="960582"/>
                </a:lnTo>
                <a:close/>
              </a:path>
            </a:pathLst>
          </a:custGeom>
          <a:solidFill>
            <a:srgbClr val="00D6E6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4735D13-31C5-0F5D-8AF3-C26F8347BC5A}"/>
              </a:ext>
            </a:extLst>
          </p:cNvPr>
          <p:cNvSpPr/>
          <p:nvPr/>
        </p:nvSpPr>
        <p:spPr>
          <a:xfrm>
            <a:off x="7502259" y="3582497"/>
            <a:ext cx="4301671" cy="960582"/>
          </a:xfrm>
          <a:custGeom>
            <a:avLst/>
            <a:gdLst>
              <a:gd name="connsiteX0" fmla="*/ 586510 w 4779819"/>
              <a:gd name="connsiteY0" fmla="*/ 0 h 960582"/>
              <a:gd name="connsiteX1" fmla="*/ 713400 w 4779819"/>
              <a:gd name="connsiteY1" fmla="*/ 207819 h 960582"/>
              <a:gd name="connsiteX2" fmla="*/ 4779819 w 4779819"/>
              <a:gd name="connsiteY2" fmla="*/ 207819 h 960582"/>
              <a:gd name="connsiteX3" fmla="*/ 4779819 w 4779819"/>
              <a:gd name="connsiteY3" fmla="*/ 752764 h 960582"/>
              <a:gd name="connsiteX4" fmla="*/ 1046131 w 4779819"/>
              <a:gd name="connsiteY4" fmla="*/ 752764 h 960582"/>
              <a:gd name="connsiteX5" fmla="*/ 1173020 w 4779819"/>
              <a:gd name="connsiteY5" fmla="*/ 960582 h 960582"/>
              <a:gd name="connsiteX6" fmla="*/ 0 w 4779819"/>
              <a:gd name="connsiteY6" fmla="*/ 960582 h 96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819" h="960582">
                <a:moveTo>
                  <a:pt x="586510" y="0"/>
                </a:moveTo>
                <a:lnTo>
                  <a:pt x="713400" y="207819"/>
                </a:lnTo>
                <a:lnTo>
                  <a:pt x="4779819" y="207819"/>
                </a:lnTo>
                <a:lnTo>
                  <a:pt x="4779819" y="752764"/>
                </a:lnTo>
                <a:lnTo>
                  <a:pt x="1046131" y="752764"/>
                </a:lnTo>
                <a:lnTo>
                  <a:pt x="1173020" y="960582"/>
                </a:lnTo>
                <a:lnTo>
                  <a:pt x="0" y="960582"/>
                </a:lnTo>
                <a:close/>
              </a:path>
            </a:pathLst>
          </a:custGeom>
          <a:solidFill>
            <a:srgbClr val="00DEC4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260EE5-769F-61AA-AEC4-4F83E49004C3}"/>
              </a:ext>
            </a:extLst>
          </p:cNvPr>
          <p:cNvSpPr txBox="1"/>
          <p:nvPr/>
        </p:nvSpPr>
        <p:spPr>
          <a:xfrm>
            <a:off x="7073435" y="618913"/>
            <a:ext cx="294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PROJEKTBESCHREIBUNG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0D96721-75DE-0F46-8617-F05A56F55A7A}"/>
              </a:ext>
            </a:extLst>
          </p:cNvPr>
          <p:cNvSpPr txBox="1"/>
          <p:nvPr/>
        </p:nvSpPr>
        <p:spPr>
          <a:xfrm>
            <a:off x="7668895" y="1689927"/>
            <a:ext cx="294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HERAUSFORDERUNGEN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3EC702C-E797-7ED4-688F-40E48710152A}"/>
              </a:ext>
            </a:extLst>
          </p:cNvPr>
          <p:cNvSpPr txBox="1"/>
          <p:nvPr/>
        </p:nvSpPr>
        <p:spPr>
          <a:xfrm>
            <a:off x="8170609" y="2760941"/>
            <a:ext cx="294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FUNKTIONEN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7EECA44-C4D2-70C9-BE92-CFEEFE8D19F4}"/>
              </a:ext>
            </a:extLst>
          </p:cNvPr>
          <p:cNvSpPr txBox="1"/>
          <p:nvPr/>
        </p:nvSpPr>
        <p:spPr>
          <a:xfrm>
            <a:off x="8774974" y="3831955"/>
            <a:ext cx="294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TO-DO´S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8F1E111-16A2-8543-13C5-D2B61C6F6B12}"/>
              </a:ext>
            </a:extLst>
          </p:cNvPr>
          <p:cNvSpPr txBox="1"/>
          <p:nvPr/>
        </p:nvSpPr>
        <p:spPr>
          <a:xfrm>
            <a:off x="0" y="0"/>
            <a:ext cx="132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1"/>
                </a:solidFill>
                <a:latin typeface="Gill Sans MT Condensed" panose="020B0506020104020203" pitchFamily="34" charset="0"/>
              </a:rPr>
              <a:t>WEBTECHNOLOGIE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AA9255C3-EA8A-CEBC-D5D1-AE7A4984198D}"/>
              </a:ext>
            </a:extLst>
          </p:cNvPr>
          <p:cNvSpPr txBox="1">
            <a:spLocks/>
          </p:cNvSpPr>
          <p:nvPr/>
        </p:nvSpPr>
        <p:spPr>
          <a:xfrm rot="16200000">
            <a:off x="-834260" y="4958437"/>
            <a:ext cx="2752438" cy="30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cap="sm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BY NHAT &amp; RICARDO</a:t>
            </a:r>
          </a:p>
        </p:txBody>
      </p:sp>
    </p:spTree>
    <p:extLst>
      <p:ext uri="{BB962C8B-B14F-4D97-AF65-F5344CB8AC3E}">
        <p14:creationId xmlns:p14="http://schemas.microsoft.com/office/powerpoint/2010/main" val="354175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A9859-5CA6-C71C-7C04-40A8CE2CA7FD}"/>
              </a:ext>
            </a:extLst>
          </p:cNvPr>
          <p:cNvSpPr txBox="1">
            <a:spLocks/>
          </p:cNvSpPr>
          <p:nvPr/>
        </p:nvSpPr>
        <p:spPr>
          <a:xfrm>
            <a:off x="8380429" y="286230"/>
            <a:ext cx="3242440" cy="138559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cap="sm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Projektbeschreibung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C41A42-721E-CDA3-9AB5-776A5BF3E999}"/>
              </a:ext>
            </a:extLst>
          </p:cNvPr>
          <p:cNvSpPr/>
          <p:nvPr/>
        </p:nvSpPr>
        <p:spPr>
          <a:xfrm rot="5400000">
            <a:off x="10543883" y="1371602"/>
            <a:ext cx="989812" cy="773002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5D5647-5DB4-CCB4-8821-27323EC2755F}"/>
              </a:ext>
            </a:extLst>
          </p:cNvPr>
          <p:cNvSpPr/>
          <p:nvPr/>
        </p:nvSpPr>
        <p:spPr>
          <a:xfrm rot="5400000">
            <a:off x="9918711" y="-243382"/>
            <a:ext cx="75201" cy="2937954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98CB35-6836-B77A-ED01-709E204FF913}"/>
              </a:ext>
            </a:extLst>
          </p:cNvPr>
          <p:cNvSpPr/>
          <p:nvPr/>
        </p:nvSpPr>
        <p:spPr>
          <a:xfrm>
            <a:off x="933254" y="1547778"/>
            <a:ext cx="5825765" cy="3617325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A3CAA0-AF83-AD16-0E47-DE103F9E2C95}"/>
              </a:ext>
            </a:extLst>
          </p:cNvPr>
          <p:cNvSpPr/>
          <p:nvPr/>
        </p:nvSpPr>
        <p:spPr>
          <a:xfrm>
            <a:off x="1093509" y="1671829"/>
            <a:ext cx="5524107" cy="3312736"/>
          </a:xfrm>
          <a:prstGeom prst="rect">
            <a:avLst/>
          </a:prstGeom>
          <a:solidFill>
            <a:srgbClr val="00B0F0">
              <a:alpha val="53000"/>
            </a:srgbClr>
          </a:solidFill>
          <a:ln w="127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Öffnendes Anführungszeichen mit einfarbiger Füllung">
            <a:extLst>
              <a:ext uri="{FF2B5EF4-FFF2-40B4-BE49-F238E27FC236}">
                <a16:creationId xmlns:a16="http://schemas.microsoft.com/office/drawing/2014/main" id="{32492F75-5381-89D5-41FA-7FCB397C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09" y="805996"/>
            <a:ext cx="914400" cy="914400"/>
          </a:xfrm>
          <a:prstGeom prst="rect">
            <a:avLst/>
          </a:prstGeom>
          <a:effectLst/>
        </p:spPr>
      </p:pic>
      <p:pic>
        <p:nvPicPr>
          <p:cNvPr id="13" name="Grafik 12" descr="Öffnendes Anführungszeichen mit einfarbiger Füllung">
            <a:extLst>
              <a:ext uri="{FF2B5EF4-FFF2-40B4-BE49-F238E27FC236}">
                <a16:creationId xmlns:a16="http://schemas.microsoft.com/office/drawing/2014/main" id="{37A78D8C-878B-052C-BDDB-C13EAF86F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702457" y="4932001"/>
            <a:ext cx="914400" cy="914400"/>
          </a:xfrm>
          <a:prstGeom prst="rect">
            <a:avLst/>
          </a:prstGeom>
          <a:effectLst/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385F3AF-A78E-90BB-B3BB-D6BB7F7C3353}"/>
              </a:ext>
            </a:extLst>
          </p:cNvPr>
          <p:cNvSpPr txBox="1"/>
          <p:nvPr/>
        </p:nvSpPr>
        <p:spPr>
          <a:xfrm>
            <a:off x="1251408" y="2174035"/>
            <a:ext cx="54369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Memoryspiel im Browser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Besonderheit: Multimedia (Bild, Text, Audio, Video)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 err="1">
                <a:solidFill>
                  <a:schemeClr val="bg1"/>
                </a:solidFill>
                <a:latin typeface="Gill Sans MT Condensed" panose="020B0506020104020203" pitchFamily="34" charset="0"/>
              </a:rPr>
              <a:t>Theme</a:t>
            </a:r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: Filme (Plakat, Titel, Soundtrack, Ausschnitte)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4x4 Karten, 4 Filme, zu jedem Film 2 mögliche Paare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Tools: Discord, Visual Studio Code, </a:t>
            </a:r>
            <a:r>
              <a:rPr lang="de-DE" sz="2400" dirty="0" err="1">
                <a:solidFill>
                  <a:schemeClr val="bg1"/>
                </a:solidFill>
                <a:latin typeface="Gill Sans MT Condensed" panose="020B0506020104020203" pitchFamily="34" charset="0"/>
              </a:rPr>
              <a:t>github</a:t>
            </a:r>
            <a:endParaRPr lang="de-DE" sz="2400" dirty="0">
              <a:solidFill>
                <a:schemeClr val="bg1"/>
              </a:solidFill>
              <a:latin typeface="Gill Sans MT Condensed" panose="020B0506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Gill Sans MT Condensed" panose="020B0506020104020203" pitchFamily="34" charset="0"/>
              </a:rPr>
              <a:t>Sprachen: HTML, JavaScript, CSS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A4DA58F-788A-404F-EAFD-83D700FDCD2E}"/>
              </a:ext>
            </a:extLst>
          </p:cNvPr>
          <p:cNvSpPr txBox="1"/>
          <p:nvPr/>
        </p:nvSpPr>
        <p:spPr>
          <a:xfrm>
            <a:off x="0" y="0"/>
            <a:ext cx="132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1"/>
                </a:solidFill>
                <a:latin typeface="Gill Sans MT Condensed" panose="020B0506020104020203" pitchFamily="34" charset="0"/>
              </a:rPr>
              <a:t>WEBTECHNOLOGIE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D1F25A3B-19B1-7BE8-7CB4-2758769BE15D}"/>
              </a:ext>
            </a:extLst>
          </p:cNvPr>
          <p:cNvSpPr txBox="1">
            <a:spLocks/>
          </p:cNvSpPr>
          <p:nvPr/>
        </p:nvSpPr>
        <p:spPr>
          <a:xfrm>
            <a:off x="75415" y="5846402"/>
            <a:ext cx="6268824" cy="138559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cap="sm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Multimodales Memory</a:t>
            </a:r>
          </a:p>
        </p:txBody>
      </p:sp>
    </p:spTree>
    <p:extLst>
      <p:ext uri="{BB962C8B-B14F-4D97-AF65-F5344CB8AC3E}">
        <p14:creationId xmlns:p14="http://schemas.microsoft.com/office/powerpoint/2010/main" val="3599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A9859-5CA6-C71C-7C04-40A8CE2CA7FD}"/>
              </a:ext>
            </a:extLst>
          </p:cNvPr>
          <p:cNvSpPr txBox="1">
            <a:spLocks/>
          </p:cNvSpPr>
          <p:nvPr/>
        </p:nvSpPr>
        <p:spPr>
          <a:xfrm>
            <a:off x="292231" y="53253"/>
            <a:ext cx="3242440" cy="138559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cap="sm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Herausforderungen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C41A42-721E-CDA3-9AB5-776A5BF3E999}"/>
              </a:ext>
            </a:extLst>
          </p:cNvPr>
          <p:cNvSpPr/>
          <p:nvPr/>
        </p:nvSpPr>
        <p:spPr>
          <a:xfrm rot="5400000">
            <a:off x="290731" y="1138624"/>
            <a:ext cx="989812" cy="773002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5D5647-5DB4-CCB4-8821-27323EC2755F}"/>
              </a:ext>
            </a:extLst>
          </p:cNvPr>
          <p:cNvSpPr/>
          <p:nvPr/>
        </p:nvSpPr>
        <p:spPr>
          <a:xfrm rot="5400000">
            <a:off x="1830513" y="-476359"/>
            <a:ext cx="75201" cy="2937954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A4DA58F-788A-404F-EAFD-83D700FDCD2E}"/>
              </a:ext>
            </a:extLst>
          </p:cNvPr>
          <p:cNvSpPr txBox="1"/>
          <p:nvPr/>
        </p:nvSpPr>
        <p:spPr>
          <a:xfrm>
            <a:off x="0" y="0"/>
            <a:ext cx="132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bg1"/>
                </a:solidFill>
                <a:latin typeface="Gill Sans MT Condensed" panose="020B0506020104020203" pitchFamily="34" charset="0"/>
              </a:rPr>
              <a:t>WEBTECHNOLOGIE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D1F25A3B-19B1-7BE8-7CB4-2758769BE15D}"/>
              </a:ext>
            </a:extLst>
          </p:cNvPr>
          <p:cNvSpPr txBox="1">
            <a:spLocks/>
          </p:cNvSpPr>
          <p:nvPr/>
        </p:nvSpPr>
        <p:spPr>
          <a:xfrm>
            <a:off x="8682087" y="5846402"/>
            <a:ext cx="6268824" cy="138559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cap="sm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Multimodales Memory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EEF95C-722F-726A-10DE-699124B8B1C2}"/>
              </a:ext>
            </a:extLst>
          </p:cNvPr>
          <p:cNvSpPr/>
          <p:nvPr/>
        </p:nvSpPr>
        <p:spPr>
          <a:xfrm>
            <a:off x="2226331" y="3662336"/>
            <a:ext cx="1168926" cy="1677971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75F68E-244E-A70F-3597-96BAF1DFC7C5}"/>
              </a:ext>
            </a:extLst>
          </p:cNvPr>
          <p:cNvSpPr/>
          <p:nvPr/>
        </p:nvSpPr>
        <p:spPr>
          <a:xfrm>
            <a:off x="2226331" y="1984365"/>
            <a:ext cx="1168926" cy="1677971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22D8C5-DC51-53D0-DC2B-B7F4EE611DB4}"/>
              </a:ext>
            </a:extLst>
          </p:cNvPr>
          <p:cNvSpPr txBox="1"/>
          <p:nvPr/>
        </p:nvSpPr>
        <p:spPr>
          <a:xfrm>
            <a:off x="2579961" y="3533040"/>
            <a:ext cx="461665" cy="180726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cap="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Wenig Erfahrung in: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D353715D-C39A-7DF8-17A7-C630C8447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46" y="2119171"/>
            <a:ext cx="667970" cy="667970"/>
          </a:xfrm>
          <a:prstGeom prst="rect">
            <a:avLst/>
          </a:prstGeom>
          <a:noFill/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0CBF5C4-2E5F-332E-18D3-9C217045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273" y="2075493"/>
            <a:ext cx="755325" cy="7553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0B56B875-DFC2-658D-DF2A-5D37C96D4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012" y="2791470"/>
            <a:ext cx="859562" cy="859562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8FAEC1A8-E36A-5F9C-414F-D2DEA2A2220F}"/>
              </a:ext>
            </a:extLst>
          </p:cNvPr>
          <p:cNvSpPr/>
          <p:nvPr/>
        </p:nvSpPr>
        <p:spPr>
          <a:xfrm>
            <a:off x="3975911" y="2003300"/>
            <a:ext cx="1168926" cy="1677971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8136F00-2B77-621B-4EEE-2EA293AF04D0}"/>
              </a:ext>
            </a:extLst>
          </p:cNvPr>
          <p:cNvSpPr/>
          <p:nvPr/>
        </p:nvSpPr>
        <p:spPr>
          <a:xfrm>
            <a:off x="3976891" y="3681271"/>
            <a:ext cx="1168926" cy="1677971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A131333-B3E7-4B26-9C77-082276680790}"/>
              </a:ext>
            </a:extLst>
          </p:cNvPr>
          <p:cNvSpPr txBox="1"/>
          <p:nvPr/>
        </p:nvSpPr>
        <p:spPr>
          <a:xfrm>
            <a:off x="4321095" y="1984446"/>
            <a:ext cx="461665" cy="180726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de-DE" cap="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Einbetten von </a:t>
            </a:r>
            <a:r>
              <a:rPr lang="de-DE" cap="all" dirty="0" err="1">
                <a:solidFill>
                  <a:schemeClr val="bg1"/>
                </a:solidFill>
                <a:latin typeface="Gill Sans MT Condensed" panose="020B0506020104020203" pitchFamily="34" charset="0"/>
              </a:rPr>
              <a:t>dateien</a:t>
            </a:r>
            <a:endParaRPr lang="de-DE" cap="all" dirty="0">
              <a:solidFill>
                <a:schemeClr val="bg1"/>
              </a:solidFill>
              <a:latin typeface="Gill Sans MT Condensed" panose="020B0506020104020203" pitchFamily="34" charset="0"/>
            </a:endParaRPr>
          </a:p>
        </p:txBody>
      </p:sp>
      <p:pic>
        <p:nvPicPr>
          <p:cNvPr id="30" name="Grafik 29" descr="Link mit einfarbiger Füllung">
            <a:extLst>
              <a:ext uri="{FF2B5EF4-FFF2-40B4-BE49-F238E27FC236}">
                <a16:creationId xmlns:a16="http://schemas.microsoft.com/office/drawing/2014/main" id="{58460E6D-B652-8AFB-8B94-E34F76431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3174" y="3979473"/>
            <a:ext cx="914400" cy="914400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DF087B4F-D2DB-8052-5F99-95FBA0C28FAB}"/>
              </a:ext>
            </a:extLst>
          </p:cNvPr>
          <p:cNvSpPr/>
          <p:nvPr/>
        </p:nvSpPr>
        <p:spPr>
          <a:xfrm>
            <a:off x="5495639" y="3681271"/>
            <a:ext cx="1168926" cy="1677971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2FBB982-F61C-B9F3-5AA4-12916ADFB270}"/>
              </a:ext>
            </a:extLst>
          </p:cNvPr>
          <p:cNvSpPr txBox="1"/>
          <p:nvPr/>
        </p:nvSpPr>
        <p:spPr>
          <a:xfrm>
            <a:off x="5849269" y="3551975"/>
            <a:ext cx="461665" cy="180726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cap="all" dirty="0" err="1">
                <a:solidFill>
                  <a:schemeClr val="bg1"/>
                </a:solidFill>
                <a:latin typeface="Gill Sans MT Condensed" panose="020B0506020104020203" pitchFamily="34" charset="0"/>
              </a:rPr>
              <a:t>Zufäliges</a:t>
            </a:r>
            <a:r>
              <a:rPr lang="de-DE" cap="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 verteilen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44F52AF-5814-F39C-2E7A-3CAE00C71E1D}"/>
              </a:ext>
            </a:extLst>
          </p:cNvPr>
          <p:cNvSpPr/>
          <p:nvPr/>
        </p:nvSpPr>
        <p:spPr>
          <a:xfrm>
            <a:off x="5495639" y="1984365"/>
            <a:ext cx="1168926" cy="1677971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Grafik 35" descr="Fragezeichen mit einfarbiger Füllung">
            <a:extLst>
              <a:ext uri="{FF2B5EF4-FFF2-40B4-BE49-F238E27FC236}">
                <a16:creationId xmlns:a16="http://schemas.microsoft.com/office/drawing/2014/main" id="{AE66FFC1-F543-C40B-D35D-8EDF9E8833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88088" y="2025808"/>
            <a:ext cx="914400" cy="914400"/>
          </a:xfrm>
          <a:prstGeom prst="rect">
            <a:avLst/>
          </a:prstGeom>
        </p:spPr>
      </p:pic>
      <p:pic>
        <p:nvPicPr>
          <p:cNvPr id="38" name="Grafik 37" descr="Puzzle mit einfarbiger Füllung">
            <a:extLst>
              <a:ext uri="{FF2B5EF4-FFF2-40B4-BE49-F238E27FC236}">
                <a16:creationId xmlns:a16="http://schemas.microsoft.com/office/drawing/2014/main" id="{E45B0580-C26E-5841-ADED-2D35A5F62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50165" y="2757404"/>
            <a:ext cx="914400" cy="914400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DECBB409-E3C0-D1AC-5DCA-A044DC0E4875}"/>
              </a:ext>
            </a:extLst>
          </p:cNvPr>
          <p:cNvSpPr/>
          <p:nvPr/>
        </p:nvSpPr>
        <p:spPr>
          <a:xfrm>
            <a:off x="7014386" y="2003300"/>
            <a:ext cx="1168926" cy="1677971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0664F4E-AEF9-717B-66CD-AEA6627DF23F}"/>
              </a:ext>
            </a:extLst>
          </p:cNvPr>
          <p:cNvSpPr/>
          <p:nvPr/>
        </p:nvSpPr>
        <p:spPr>
          <a:xfrm>
            <a:off x="7015366" y="3681271"/>
            <a:ext cx="1168926" cy="1677971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0816CBC-C69E-C2DB-8EEA-526E1DB24FE7}"/>
              </a:ext>
            </a:extLst>
          </p:cNvPr>
          <p:cNvSpPr txBox="1"/>
          <p:nvPr/>
        </p:nvSpPr>
        <p:spPr>
          <a:xfrm>
            <a:off x="7359570" y="1984446"/>
            <a:ext cx="461665" cy="180726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de-DE" cap="all" dirty="0" err="1">
                <a:solidFill>
                  <a:schemeClr val="bg1"/>
                </a:solidFill>
                <a:latin typeface="Gill Sans MT Condensed" panose="020B0506020104020203" pitchFamily="34" charset="0"/>
              </a:rPr>
              <a:t>Responisvie</a:t>
            </a:r>
            <a:r>
              <a:rPr lang="de-DE" cap="all" dirty="0">
                <a:solidFill>
                  <a:schemeClr val="bg1"/>
                </a:solidFill>
                <a:latin typeface="Gill Sans MT Condensed" panose="020B0506020104020203" pitchFamily="34" charset="0"/>
              </a:rPr>
              <a:t> design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E47B178B-BE43-DE7A-D99E-A12F6B9DFB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6563" y="3957394"/>
            <a:ext cx="1144571" cy="1144571"/>
          </a:xfrm>
          <a:prstGeom prst="rect">
            <a:avLst/>
          </a:prstGeom>
          <a:noFill/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E743959F-E63F-54AA-C50C-114A9A1FD1C0}"/>
              </a:ext>
            </a:extLst>
          </p:cNvPr>
          <p:cNvSpPr/>
          <p:nvPr/>
        </p:nvSpPr>
        <p:spPr>
          <a:xfrm>
            <a:off x="8515338" y="3702882"/>
            <a:ext cx="1168926" cy="1677971"/>
          </a:xfrm>
          <a:prstGeom prst="rect">
            <a:avLst/>
          </a:prstGeom>
          <a:solidFill>
            <a:srgbClr val="00B0F0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AF90D28-F65E-7F93-0734-3E843772750E}"/>
              </a:ext>
            </a:extLst>
          </p:cNvPr>
          <p:cNvSpPr txBox="1"/>
          <p:nvPr/>
        </p:nvSpPr>
        <p:spPr>
          <a:xfrm>
            <a:off x="8868968" y="3573586"/>
            <a:ext cx="461665" cy="180726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cap="all" dirty="0" err="1">
                <a:solidFill>
                  <a:schemeClr val="bg1"/>
                </a:solidFill>
                <a:latin typeface="Gill Sans MT Condensed" panose="020B0506020104020203" pitchFamily="34" charset="0"/>
              </a:rPr>
              <a:t>dokumentation</a:t>
            </a:r>
            <a:endParaRPr lang="de-DE" cap="all" dirty="0">
              <a:solidFill>
                <a:schemeClr val="bg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07E9278-34B7-2449-C1DF-656600C0C917}"/>
              </a:ext>
            </a:extLst>
          </p:cNvPr>
          <p:cNvSpPr/>
          <p:nvPr/>
        </p:nvSpPr>
        <p:spPr>
          <a:xfrm>
            <a:off x="8515338" y="2005976"/>
            <a:ext cx="1168926" cy="1677971"/>
          </a:xfrm>
          <a:prstGeom prst="rect">
            <a:avLst/>
          </a:prstGeom>
          <a:solidFill>
            <a:srgbClr val="00B0F0">
              <a:alpha val="53000"/>
            </a:srgbClr>
          </a:solidFill>
          <a:ln cap="rnd" cmpd="dbl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Grafik 49" descr="Unterschrift mit einfarbiger Füllung">
            <a:extLst>
              <a:ext uri="{FF2B5EF4-FFF2-40B4-BE49-F238E27FC236}">
                <a16:creationId xmlns:a16="http://schemas.microsoft.com/office/drawing/2014/main" id="{98154EC4-86AB-E120-BAAB-DCA86A5601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42600" y="2385085"/>
            <a:ext cx="914400" cy="914400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945039D7-F3AE-8E53-55BD-9017B5BFFE0B}"/>
              </a:ext>
            </a:extLst>
          </p:cNvPr>
          <p:cNvSpPr/>
          <p:nvPr/>
        </p:nvSpPr>
        <p:spPr>
          <a:xfrm rot="5400000" flipH="1">
            <a:off x="754104" y="2640441"/>
            <a:ext cx="45719" cy="2022722"/>
          </a:xfrm>
          <a:prstGeom prst="rect">
            <a:avLst/>
          </a:prstGeom>
          <a:solidFill>
            <a:schemeClr val="bg1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B712F6E-74C3-DFC1-58C8-66588745D5F9}"/>
              </a:ext>
            </a:extLst>
          </p:cNvPr>
          <p:cNvSpPr/>
          <p:nvPr/>
        </p:nvSpPr>
        <p:spPr>
          <a:xfrm rot="5400000" flipH="1">
            <a:off x="11188302" y="2716533"/>
            <a:ext cx="45719" cy="2022722"/>
          </a:xfrm>
          <a:prstGeom prst="rect">
            <a:avLst/>
          </a:prstGeom>
          <a:solidFill>
            <a:schemeClr val="bg1"/>
          </a:solidFill>
          <a:ln cap="rnd" cmpd="dbl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0946528-4D78-BCBF-1A86-1CB1AD981F83}"/>
              </a:ext>
            </a:extLst>
          </p:cNvPr>
          <p:cNvSpPr/>
          <p:nvPr/>
        </p:nvSpPr>
        <p:spPr>
          <a:xfrm>
            <a:off x="1791092" y="1418757"/>
            <a:ext cx="8408709" cy="4487158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73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Gill Sans MT Condensed</vt:lpstr>
      <vt:lpstr>Wingdings</vt:lpstr>
      <vt:lpstr>Office</vt:lpstr>
      <vt:lpstr>Multimodales Memory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Multimodales Memory</dc:title>
  <dc:creator>Dang, Ricardo</dc:creator>
  <cp:lastModifiedBy>Dang, Ricardo</cp:lastModifiedBy>
  <cp:revision>1</cp:revision>
  <dcterms:created xsi:type="dcterms:W3CDTF">2022-12-15T13:59:54Z</dcterms:created>
  <dcterms:modified xsi:type="dcterms:W3CDTF">2022-12-15T14:55:59Z</dcterms:modified>
</cp:coreProperties>
</file>