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9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BEC0B-3038-AE46-A5E8-A1A2ECE0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08000"/>
            <a:ext cx="8791575" cy="3001963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FORMATION DA JAVA</a:t>
            </a:r>
            <a:br>
              <a:rPr lang="fr-FR" dirty="0"/>
            </a:br>
            <a:r>
              <a:rPr lang="fr-FR" dirty="0"/>
              <a:t> OPEN CLASSROOMS – 2019</a:t>
            </a:r>
            <a:br>
              <a:rPr lang="fr-FR" dirty="0"/>
            </a:br>
            <a:r>
              <a:rPr lang="fr-FR" dirty="0"/>
              <a:t>Mentor : Cesare DE PADUA</a:t>
            </a:r>
            <a:br>
              <a:rPr lang="fr-FR" dirty="0"/>
            </a:br>
            <a:r>
              <a:rPr lang="fr-FR" dirty="0"/>
              <a:t>Étudiant : Éric AUBRUN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973F0D-8D9B-BE4F-8C73-A81B96603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u="sng" dirty="0"/>
          </a:p>
          <a:p>
            <a:pPr algn="ctr"/>
            <a:r>
              <a:rPr lang="fr-FR" sz="2400" u="sng" dirty="0"/>
              <a:t>Projet 4</a:t>
            </a:r>
            <a:r>
              <a:rPr lang="fr-FR" sz="2400" dirty="0"/>
              <a:t> : Mise en place d’un nouveau système informatique pour l’ensemble des pizzerias du groupe OC Pizza</a:t>
            </a:r>
          </a:p>
        </p:txBody>
      </p:sp>
    </p:spTree>
    <p:extLst>
      <p:ext uri="{BB962C8B-B14F-4D97-AF65-F5344CB8AC3E}">
        <p14:creationId xmlns:p14="http://schemas.microsoft.com/office/powerpoint/2010/main" val="4936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0382-E88F-0749-A82F-C878EED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533"/>
            <a:ext cx="9905998" cy="6228821"/>
          </a:xfrm>
        </p:spPr>
        <p:txBody>
          <a:bodyPr>
            <a:noAutofit/>
          </a:bodyPr>
          <a:lstStyle/>
          <a:p>
            <a:r>
              <a:rPr lang="fr-FR" sz="1600" b="1" dirty="0"/>
              <a:t>RAPPEL DU contexte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« OC Pizza » est un jeune groupe de pizzeria en plein essor spécialisé dans les pizzas livrées ou à emporter. Il compte déjà 5 points de vente et prévoit d’en ouvrir au moins 3 de plus d’ici 6 mois.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Les besoins du client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b="1" dirty="0"/>
              <a:t>	</a:t>
            </a:r>
            <a:r>
              <a:rPr lang="fr-FR" sz="1600" dirty="0"/>
              <a:t>Être plus efficace dans la gestion des commandes, de leur réception à leur livraison en passant par leur préparation ;</a:t>
            </a:r>
            <a:br>
              <a:rPr lang="fr-FR" sz="1600" dirty="0"/>
            </a:br>
            <a:r>
              <a:rPr lang="fr-FR" sz="1600" dirty="0"/>
              <a:t>	Suivre en temps réel les commandes passées, en préparation et en livraison ;</a:t>
            </a:r>
            <a:br>
              <a:rPr lang="fr-FR" sz="1600" dirty="0"/>
            </a:br>
            <a:r>
              <a:rPr lang="fr-FR" sz="1600" dirty="0"/>
              <a:t>	Suivre en temps réel le stock d’ingrédients restants pour savoir quelles pizzas peuvent encore être réalisées ;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Proposer un site Internet pour que les clients puissent :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Passer leurs commandes, en plus de la prise de commande par téléphone ou sur place ;</a:t>
            </a:r>
            <a:br>
              <a:rPr lang="fr-FR" sz="1600" dirty="0"/>
            </a:br>
            <a:r>
              <a:rPr lang="fr-FR" sz="1600" dirty="0"/>
              <a:t>	Payer en ligne leur commande s’ils le souhaitent – sinon, ils paieront directement à la livraison ;</a:t>
            </a:r>
            <a:br>
              <a:rPr lang="fr-FR" sz="1600" dirty="0"/>
            </a:br>
            <a:r>
              <a:rPr lang="fr-FR" sz="1600" dirty="0"/>
              <a:t>	Modifier ou annuler leur commande tant que celle-ci n’a pas été préparée.</a:t>
            </a:r>
            <a:br>
              <a:rPr lang="fr-FR" sz="1600" dirty="0"/>
            </a:br>
            <a:r>
              <a:rPr lang="fr-FR" sz="1600" dirty="0"/>
              <a:t>	Proposer un aide-mémoire aux pizzaiolos indiquant la recette de chaque pizza.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Contraintes liées à la temporalité du projet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L’application OC Pizza doit être opérationnelle pour l’ouverture des 3 nouvelles pizzerias, dans 6 mois. </a:t>
            </a:r>
          </a:p>
        </p:txBody>
      </p:sp>
    </p:spTree>
    <p:extLst>
      <p:ext uri="{BB962C8B-B14F-4D97-AF65-F5344CB8AC3E}">
        <p14:creationId xmlns:p14="http://schemas.microsoft.com/office/powerpoint/2010/main" val="26250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E057C-7BB1-C444-B143-773AF720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67BF3-9450-7D48-A82D-5F9AD9DB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7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8</Words>
  <Application>Microsoft Macintosh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FORMATION DA JAVA  OPEN CLASSROOMS – 2019 Mentor : Cesare DE PADUA Étudiant : Éric AUBRUN</vt:lpstr>
      <vt:lpstr>RAPPEL DU contexte  « OC Pizza » est un jeune groupe de pizzeria en plein essor spécialisé dans les pizzas livrées ou à emporter. Il compte déjà 5 points de vente et prévoit d’en ouvrir au moins 3 de plus d’ici 6 mois.  Les besoins du client   Être plus efficace dans la gestion des commandes, de leur réception à leur livraison en passant par leur préparation ;  Suivre en temps réel les commandes passées, en préparation et en livraison ;  Suivre en temps réel le stock d’ingrédients restants pour savoir quelles pizzas peuvent encore être réalisées ;  Proposer un site Internet pour que les clients puissent :   Passer leurs commandes, en plus de la prise de commande par téléphone ou sur place ;  Payer en ligne leur commande s’ils le souhaitent – sinon, ils paieront directement à la livraison ;  Modifier ou annuler leur commande tant que celle-ci n’a pas été préparée.  Proposer un aide-mémoire aux pizzaiolos indiquant la recette de chaque pizza.  Contraintes liées à la temporalité du projet  L’application OC Pizza doit être opérationnelle pour l’ouverture des 3 nouvelles pizzerias, dans 6 mois.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 JAVA  OPEN CLASSROOMS – 2019 Mentor : Cesare DE PADUA Étudiant : Éric AUBRUN</dc:title>
  <dc:creator>Eric AUBRUN</dc:creator>
  <cp:lastModifiedBy>Eric AUBRUN</cp:lastModifiedBy>
  <cp:revision>3</cp:revision>
  <dcterms:created xsi:type="dcterms:W3CDTF">2019-09-24T22:01:40Z</dcterms:created>
  <dcterms:modified xsi:type="dcterms:W3CDTF">2019-09-24T22:16:36Z</dcterms:modified>
</cp:coreProperties>
</file>