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89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5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6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11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3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11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3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3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9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5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07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niversal" TargetMode="External"/><Relationship Id="rId2" Type="http://schemas.openxmlformats.org/officeDocument/2006/relationships/hyperlink" Target="https://auth0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BEC0B-3038-AE46-A5E8-A1A2ECE08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3001963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/>
              <a:t>FORMATION DA JAVA</a:t>
            </a:r>
            <a:br>
              <a:rPr lang="fr-FR" sz="4800" dirty="0"/>
            </a:br>
            <a:r>
              <a:rPr lang="fr-FR" sz="4800" dirty="0"/>
              <a:t> OPEN CLASSROOMS – 2019</a:t>
            </a:r>
            <a:br>
              <a:rPr lang="fr-FR" sz="4800" dirty="0"/>
            </a:br>
            <a:r>
              <a:rPr lang="fr-FR" sz="4800" dirty="0"/>
              <a:t>Mentor : Cesare DE PADUA</a:t>
            </a:r>
            <a:br>
              <a:rPr lang="fr-FR" sz="4800" dirty="0"/>
            </a:br>
            <a:r>
              <a:rPr lang="fr-FR" sz="4800" dirty="0"/>
              <a:t>Étudiant : Éric AUBRUN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973F0D-8D9B-BE4F-8C73-A81B96603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2200"/>
            <a:ext cx="12192000" cy="1646381"/>
          </a:xfrm>
        </p:spPr>
        <p:txBody>
          <a:bodyPr>
            <a:noAutofit/>
          </a:bodyPr>
          <a:lstStyle/>
          <a:p>
            <a:pPr algn="ctr"/>
            <a:endParaRPr lang="fr-FR" sz="2400" u="sng" dirty="0"/>
          </a:p>
          <a:p>
            <a:pPr algn="ctr"/>
            <a:r>
              <a:rPr lang="fr-FR" sz="2400" u="sng" dirty="0"/>
              <a:t>Projet 4</a:t>
            </a:r>
            <a:r>
              <a:rPr lang="fr-FR" sz="2400" dirty="0"/>
              <a:t> : Mise en place d’un nouveau système informatique pour l’ensemble des pizzerias du groupe OC Pizza</a:t>
            </a:r>
          </a:p>
        </p:txBody>
      </p:sp>
    </p:spTree>
    <p:extLst>
      <p:ext uri="{BB962C8B-B14F-4D97-AF65-F5344CB8AC3E}">
        <p14:creationId xmlns:p14="http://schemas.microsoft.com/office/powerpoint/2010/main" val="49364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0382-E88F-0749-A82F-C878EED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l"/>
            <a:r>
              <a:rPr lang="fr-FR" sz="1600" b="1" dirty="0"/>
              <a:t>RAPPEL DU contexte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dirty="0"/>
              <a:t>« OC Pizza » est un jeune groupe de pizzeria en plein essor spécialisé dans les pizzas livrées ou à emporter. Il compte déjà 5 points de vente et prévoit d’en ouvrir au moins 3 de plus d’ici 6 mois.</a:t>
            </a:r>
            <a:br>
              <a:rPr lang="fr-FR" sz="1600" dirty="0"/>
            </a:br>
            <a:br>
              <a:rPr lang="fr-FR" sz="1600" dirty="0"/>
            </a:br>
            <a:r>
              <a:rPr lang="fr-FR" sz="1600" b="1" dirty="0"/>
              <a:t>Les besoins du client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b="1" dirty="0"/>
              <a:t>- </a:t>
            </a:r>
            <a:r>
              <a:rPr lang="fr-FR" sz="1600" dirty="0"/>
              <a:t>Être plus efficace dans la gestion des commandes, de leur réception à leur livraison en passant par leur préparation ;</a:t>
            </a:r>
            <a:br>
              <a:rPr lang="fr-FR" sz="1600" dirty="0"/>
            </a:br>
            <a:r>
              <a:rPr lang="fr-FR" sz="1600" dirty="0"/>
              <a:t>- Suivre en temps réel les commandes passées, en préparation et en livraison ;</a:t>
            </a:r>
            <a:br>
              <a:rPr lang="fr-FR" sz="1600" dirty="0"/>
            </a:br>
            <a:r>
              <a:rPr lang="fr-FR" sz="1600" dirty="0"/>
              <a:t>- Suivre en temps réel le stock d’ingrédients restants pour savoir quelles pizzas peuvent encore être réalisées;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Proposer un site Internet pour que les clients puissent :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- Passer leurs commandes, en plus de la prise de commande par téléphone ou sur place ;</a:t>
            </a:r>
            <a:br>
              <a:rPr lang="fr-FR" sz="1600" dirty="0"/>
            </a:br>
            <a:r>
              <a:rPr lang="fr-FR" sz="1600" dirty="0"/>
              <a:t>- Payer en ligne leur commande s’ils le souhaitent – sinon, ils paieront directement à la livraison ;</a:t>
            </a:r>
            <a:br>
              <a:rPr lang="fr-FR" sz="1600" dirty="0"/>
            </a:br>
            <a:r>
              <a:rPr lang="fr-FR" sz="1600" dirty="0"/>
              <a:t>- Modifier ou annuler leur commande tant que celle-ci n’a pas été préparée.</a:t>
            </a:r>
            <a:br>
              <a:rPr lang="fr-FR" sz="1600" dirty="0"/>
            </a:br>
            <a:r>
              <a:rPr lang="fr-FR" sz="1600" dirty="0"/>
              <a:t>- Proposer un aide-mémoire aux pizzaiolos indiquant la recette de chaque pizza.</a:t>
            </a:r>
            <a:br>
              <a:rPr lang="fr-FR" sz="1600" dirty="0"/>
            </a:br>
            <a:br>
              <a:rPr lang="fr-FR" sz="1600" dirty="0"/>
            </a:br>
            <a:r>
              <a:rPr lang="fr-FR" sz="1600" b="1" dirty="0"/>
              <a:t>Contraintes liées à la temporalité du projet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dirty="0"/>
              <a:t>L’application OC Pizza doit être opérationnelle pour l’ouverture des 3 nouvelles pizzerias, dans 6 mois. </a:t>
            </a:r>
          </a:p>
        </p:txBody>
      </p:sp>
    </p:spTree>
    <p:extLst>
      <p:ext uri="{BB962C8B-B14F-4D97-AF65-F5344CB8AC3E}">
        <p14:creationId xmlns:p14="http://schemas.microsoft.com/office/powerpoint/2010/main" val="262500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C585E-25F3-534A-81FB-7FF1477E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5740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Nous choisissons de développer l’application a partir d’angular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B631B61-B562-2C48-9ACB-01EF44B3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212181"/>
            <a:ext cx="7620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1EBA0-7707-C742-9D78-5C4272D8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2761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Quels sont les avantages pouvant justifier le choix porté sur le Framework angular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9034C-DA75-AE49-A6BD-B790466D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4046"/>
            <a:ext cx="12192000" cy="5403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/>
              <a:t>Avantages d’Angular :</a:t>
            </a:r>
            <a:endParaRPr lang="fr-FR" dirty="0"/>
          </a:p>
          <a:p>
            <a:pPr lvl="0" algn="just"/>
            <a:r>
              <a:rPr lang="fr-FR" dirty="0"/>
              <a:t>Le TypeScript — ce langage permet un développement beaucoup plus stable, rapide et facile ;</a:t>
            </a:r>
          </a:p>
          <a:p>
            <a:pPr lvl="0" algn="just"/>
            <a:r>
              <a:rPr lang="fr-FR" dirty="0"/>
              <a:t>Le framework Ionic — le framework permettant le développement d’applications mobiles multi-plateformes à partir d’une seule base de code — utilise Angular ;</a:t>
            </a:r>
          </a:p>
          <a:p>
            <a:pPr algn="just"/>
            <a:r>
              <a:rPr lang="fr-FR" dirty="0"/>
              <a:t>De plus, Angular permet de créer plus facilement des Single Page Applications : pas de rafraîchissement du navigateur, temps de chargement réduits.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Atouts du TypeScript :</a:t>
            </a:r>
            <a:endParaRPr lang="fr-FR" dirty="0"/>
          </a:p>
          <a:p>
            <a:pPr algn="just"/>
            <a:r>
              <a:rPr lang="fr-FR" dirty="0"/>
              <a:t>Le TypeScript est un sur-ensemble de JavaScript, transcompilé en JavaScript pour être compréhensible par les navigateurs. Il ajoute des fonctionnalités utiles, comme :</a:t>
            </a:r>
          </a:p>
          <a:p>
            <a:pPr lvl="1" algn="just"/>
            <a:r>
              <a:rPr lang="fr-FR" dirty="0"/>
              <a:t>Le typage strict, qui permet de s’assurer qu’une variable ou une valeur passée vers ou retournée par une fonction soit du type prévu ;</a:t>
            </a:r>
          </a:p>
          <a:p>
            <a:pPr lvl="1" algn="just"/>
            <a:r>
              <a:rPr lang="fr-FR" dirty="0"/>
              <a:t>Les fonctions dites lambda ou arrow, permettant un code plus lisible et donc plus simple à maintenir ;</a:t>
            </a:r>
          </a:p>
          <a:p>
            <a:pPr lvl="1" algn="just"/>
            <a:r>
              <a:rPr lang="fr-FR" dirty="0"/>
              <a:t>Les classes et interfaces, permettant de coder de manière beaucoup plus modulaire et robuste.</a:t>
            </a:r>
          </a:p>
        </p:txBody>
      </p:sp>
    </p:spTree>
    <p:extLst>
      <p:ext uri="{BB962C8B-B14F-4D97-AF65-F5344CB8AC3E}">
        <p14:creationId xmlns:p14="http://schemas.microsoft.com/office/powerpoint/2010/main" val="419145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DADE6-4A01-7941-9FE5-F41665DB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Côté front-end, nous trouvons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5E7AC-D8EE-BD49-9D9B-3A58C963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1"/>
            <a:ext cx="7017488" cy="48005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z="2800" b="1" dirty="0"/>
              <a:t>Angular</a:t>
            </a:r>
            <a:r>
              <a:rPr lang="fr-FR" sz="2800" dirty="0"/>
              <a:t> lui-même, qui fait l’</a:t>
            </a:r>
            <a:r>
              <a:rPr lang="fr-FR" sz="2800" b="1" dirty="0"/>
              <a:t>intermédiaire entre l’utilisateur et le back-end</a:t>
            </a:r>
            <a:r>
              <a:rPr lang="fr-FR" sz="2800" dirty="0"/>
              <a:t>.</a:t>
            </a:r>
          </a:p>
          <a:p>
            <a:pPr algn="just"/>
            <a:r>
              <a:rPr lang="fr-FR" sz="2800" dirty="0"/>
              <a:t>Des </a:t>
            </a:r>
            <a:r>
              <a:rPr lang="fr-FR" sz="2800" b="1" dirty="0"/>
              <a:t>“aides visuelles” :</a:t>
            </a:r>
            <a:r>
              <a:rPr lang="fr-FR" sz="2800" dirty="0"/>
              <a:t> Des </a:t>
            </a:r>
            <a:r>
              <a:rPr lang="fr-FR" sz="2800" i="1" u="sng" dirty="0"/>
              <a:t>Framework CSS</a:t>
            </a:r>
            <a:r>
              <a:rPr lang="fr-FR" sz="2800" u="sng" dirty="0"/>
              <a:t> </a:t>
            </a:r>
            <a:r>
              <a:rPr lang="fr-FR" sz="2800" dirty="0"/>
              <a:t>(contenant des classes CSS prédéfinies.) Des </a:t>
            </a:r>
            <a:r>
              <a:rPr lang="fr-FR" sz="2800" i="1" dirty="0"/>
              <a:t>librairies de composants Angular</a:t>
            </a:r>
            <a:r>
              <a:rPr lang="fr-FR" sz="2800" dirty="0"/>
              <a:t>, tel </a:t>
            </a:r>
            <a:r>
              <a:rPr lang="fr-FR" sz="2800" u="sng" dirty="0"/>
              <a:t>Angular Material</a:t>
            </a:r>
            <a:r>
              <a:rPr lang="fr-FR" sz="2800" dirty="0"/>
              <a:t>, qui fournissent des composants visuels comme des fenêtres modales.</a:t>
            </a:r>
          </a:p>
          <a:p>
            <a:pPr algn="just"/>
            <a:r>
              <a:rPr lang="fr-FR" sz="2800" dirty="0"/>
              <a:t>Des </a:t>
            </a:r>
            <a:r>
              <a:rPr lang="fr-FR" sz="2800" b="1" dirty="0"/>
              <a:t>librairies JavaScript :</a:t>
            </a:r>
            <a:r>
              <a:rPr lang="fr-FR" sz="2800" dirty="0"/>
              <a:t> Des librairies qui facilitent l’intégration d’APIs tierce-partie dans l’application ou bien des librairies qui </a:t>
            </a:r>
            <a:r>
              <a:rPr lang="fr-FR" sz="2800" i="1" dirty="0"/>
              <a:t>facilitent le développement en général</a:t>
            </a:r>
            <a:r>
              <a:rPr lang="fr-FR" sz="2800" dirty="0"/>
              <a:t>, comme </a:t>
            </a:r>
            <a:r>
              <a:rPr lang="fr-FR" sz="2800" u="sng" dirty="0"/>
              <a:t>Lodash</a:t>
            </a:r>
            <a:r>
              <a:rPr lang="fr-FR" sz="2800" dirty="0"/>
              <a:t>, contenant des fonctions utilitaires JavaScript.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03F15D-2353-1E41-913F-8547AD2B6F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26" y="2272748"/>
            <a:ext cx="3695948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2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CAD4A-8FE7-EE4B-965D-7A41D502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Côté back-end, nous trouvons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D995A-710C-3647-AE3E-50C5D4DC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1"/>
            <a:ext cx="7091915" cy="4800599"/>
          </a:xfrm>
        </p:spPr>
        <p:txBody>
          <a:bodyPr>
            <a:normAutofit fontScale="92500"/>
          </a:bodyPr>
          <a:lstStyle/>
          <a:p>
            <a:pPr algn="just"/>
            <a:r>
              <a:rPr lang="fr-FR" sz="2400" dirty="0"/>
              <a:t>La </a:t>
            </a:r>
            <a:r>
              <a:rPr lang="fr-FR" sz="2400" b="1" dirty="0"/>
              <a:t>base de données. </a:t>
            </a:r>
            <a:r>
              <a:rPr lang="fr-FR" sz="2400" dirty="0"/>
              <a:t>Elle peut être de type classique par exemple : MySQL + framework Java Spring.</a:t>
            </a:r>
          </a:p>
          <a:p>
            <a:pPr algn="just"/>
            <a:r>
              <a:rPr lang="fr-FR" sz="2400" dirty="0"/>
              <a:t>L’</a:t>
            </a:r>
            <a:r>
              <a:rPr lang="fr-FR" sz="2400" b="1" dirty="0"/>
              <a:t>authentification</a:t>
            </a:r>
            <a:r>
              <a:rPr lang="fr-FR" sz="2400" dirty="0"/>
              <a:t>. Soit une solution maison (ex : base de données + Spring Security) soit une API d’authentification (ex : </a:t>
            </a:r>
            <a:r>
              <a:rPr lang="fr-F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Auth0</a:t>
            </a:r>
            <a:r>
              <a:rPr lang="fr-FR" sz="2400" dirty="0"/>
              <a:t>.)</a:t>
            </a:r>
          </a:p>
          <a:p>
            <a:pPr algn="just"/>
            <a:r>
              <a:rPr lang="fr-FR" sz="2400" dirty="0"/>
              <a:t>Les </a:t>
            </a:r>
            <a:r>
              <a:rPr lang="fr-FR" sz="2400" b="1" dirty="0"/>
              <a:t>API / web services</a:t>
            </a:r>
            <a:r>
              <a:rPr lang="fr-FR" sz="2400" dirty="0"/>
              <a:t>. Afin que l’application puisse être dotée d’un dispositif de paiement bancaire, il sera nécessaire de se munir soit d’une API dédiée maison soit d’une API fournie par un éditeur tierce-partie.</a:t>
            </a:r>
          </a:p>
          <a:p>
            <a:pPr algn="just"/>
            <a:r>
              <a:rPr lang="fr-FR" sz="2400" b="1" dirty="0"/>
              <a:t>Angular</a:t>
            </a:r>
            <a:r>
              <a:rPr lang="fr-FR" sz="2400" dirty="0"/>
              <a:t> peut être exécuté côté serveur, grâce à </a:t>
            </a:r>
            <a:r>
              <a:rPr lang="fr-FR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 Universal</a:t>
            </a:r>
            <a:r>
              <a:rPr lang="fr-FR" sz="2400" dirty="0"/>
              <a:t>. Le principal intérêt est d’améliorer les performances de l’application.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CF79D5-6AE2-814F-8B75-DD81B8376B6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90" y="2272748"/>
            <a:ext cx="3546219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09537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Macintosh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Traînée de condensation</vt:lpstr>
      <vt:lpstr>FORMATION DA JAVA  OPEN CLASSROOMS – 2019 Mentor : Cesare DE PADUA Étudiant : Éric AUBRUN</vt:lpstr>
      <vt:lpstr>RAPPEL DU contexte  « OC Pizza » est un jeune groupe de pizzeria en plein essor spécialisé dans les pizzas livrées ou à emporter. Il compte déjà 5 points de vente et prévoit d’en ouvrir au moins 3 de plus d’ici 6 mois.  Les besoins du client  - Être plus efficace dans la gestion des commandes, de leur réception à leur livraison en passant par leur préparation ; - Suivre en temps réel les commandes passées, en préparation et en livraison ; - Suivre en temps réel le stock d’ingrédients restants pour savoir quelles pizzas peuvent encore être réalisées;  Proposer un site Internet pour que les clients puissent :  - Passer leurs commandes, en plus de la prise de commande par téléphone ou sur place ; - Payer en ligne leur commande s’ils le souhaitent – sinon, ils paieront directement à la livraison ; - Modifier ou annuler leur commande tant que celle-ci n’a pas été préparée. - Proposer un aide-mémoire aux pizzaiolos indiquant la recette de chaque pizza.  Contraintes liées à la temporalité du projet  L’application OC Pizza doit être opérationnelle pour l’ouverture des 3 nouvelles pizzerias, dans 6 mois. </vt:lpstr>
      <vt:lpstr>Nous choisissons de développer l’application a partir d’angular</vt:lpstr>
      <vt:lpstr>Quels sont les avantages pouvant justifier le choix porté sur le Framework angular ?</vt:lpstr>
      <vt:lpstr>Côté front-end, nous trouvons :</vt:lpstr>
      <vt:lpstr>Côté back-end, nous trouvons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DA JAVA  OPEN CLASSROOMS – 2019 Mentor : Cesare DE PADUA Étudiant : Éric AUBRUN</dc:title>
  <dc:creator>Eric AUBRUN</dc:creator>
  <cp:lastModifiedBy>Eric AUBRUN</cp:lastModifiedBy>
  <cp:revision>9</cp:revision>
  <dcterms:created xsi:type="dcterms:W3CDTF">2019-09-25T19:33:54Z</dcterms:created>
  <dcterms:modified xsi:type="dcterms:W3CDTF">2019-09-26T21:08:41Z</dcterms:modified>
</cp:coreProperties>
</file>