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B1394-240D-664A-7646-1C973104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668EB9-5355-49F5-BAA2-83117FFCD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D5038A-E5FA-5421-A10D-5589B847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C8D6E6-9C38-A4D4-493F-4AF3E389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586F91-396B-9B91-20A7-58B6232A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19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6445-8CD5-54FC-19FF-4565A9F9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DC0FD42-9F7E-C799-BD0E-2488650C9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DC636E-83FD-1444-B8C3-0D498012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5DF834-897D-7A0B-BD97-1C9776F6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55B458-3DB7-2515-28D7-69517DB7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0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17C558D-3B2C-2A45-D4F4-DA7C33301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8F1EA8-5FCD-BE93-BAB6-8A0FD61F9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D81814-7CE2-98D7-436A-9786E6E9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E8C5BF-FCE2-8AC9-8922-29EF64F5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36CA5D-ED76-61EA-39A9-9F24B46B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07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2B1EF-33F6-73F6-C55E-D9C9C49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6D8133-34D3-388D-1938-35AE9E69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AEECBD-B1F2-D222-3175-C2F66DCD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B8875C-ACDE-498F-8AAB-CDB85762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B31859-C739-91A4-88F1-EE3CC975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9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D5AF0-0C15-FBA2-348C-67996D3F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AB22B5-F97F-1933-106F-90E37698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6E78E-6C7D-C042-EC1F-017249E0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B1AF3A-A9CA-947A-9920-AFD43646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D9BBE6-9442-165A-39F6-241E8BED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65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665AA-273F-E78D-2CA2-7A7A55DC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350660-311F-B999-D0E8-97528A8C4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08AD03-48AF-BC59-0767-B8F15AB6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EDA8BE-9708-9BFE-4DCC-62C74563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7CEF7B-AD5A-8A49-7E28-5FAB47C0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11EF99-748F-364F-32AB-954AC1C1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30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8C832-F381-1A9B-21FC-48CD7301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D05D17-42C0-00B9-7C13-B00BF1404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9701536-F0FB-505D-DCDC-B1ABF09E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B2115F-6734-731B-E386-6E159660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20F044-39AB-A76E-6442-7C97630C0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A8CC346-40DE-3B53-DDF5-150B03AF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8D1A29-8645-1064-7B6E-EEA78915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07DF06E-B814-FEF2-20DA-0668B4F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05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EC5C-CFBC-AD75-EBDF-679BF15E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B81FFB6-6DB2-DE12-A160-933BB183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CAF666E-63A9-A700-C4AD-F55ABD45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4D1E44D-7FAA-3A6E-8F80-3C405D23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1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51B6AAF-4DBA-8CA8-98E4-B4A05C97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25CD210-73DC-97A8-ECC9-1F610E11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AEC27F-5B29-0C3F-51DE-3AC87D7B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6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28773-A2C1-4D90-9CED-95EA97A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11F188-CFD0-49B9-EC14-85F0D5FB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AE3308-0A9D-C872-BE3D-6378A3FE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F9EB2B6-A63D-B042-AE70-EB5C5560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E7D5D3-04A7-D28D-EC62-D0752071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75EFB2-0169-E26B-FC39-1B57A06C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94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01ADE-00BD-CC89-DFA0-A2741185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3CECD00-5D8C-D7C6-E29C-DC4D0AE04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D24AE9-4997-F2B0-13E5-52E794D6A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C9065E-3843-02D6-2478-6841C18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DEE4D5-BEB7-BA86-1544-B6653EDB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9DEA25-4B67-8400-7929-85F9AC66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4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5C1A7A8-C097-619B-8887-7F0288F9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330A2B-1328-DA06-F595-3E1A05FD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A19935-21B6-4A4C-D0F3-DB730DED6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C9CF-99B9-489C-81E9-4BEF2AD64E48}" type="datetimeFigureOut">
              <a:rPr lang="nl-NL" smtClean="0"/>
              <a:t>14-3-2023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6E240A-FE71-E8A5-1C67-5F91F4139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666130-C88C-5581-4A14-F48B9C36F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4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ljoenenverlies voor Qbuzz in concessie DMG | OVPro.nl">
            <a:extLst>
              <a:ext uri="{FF2B5EF4-FFF2-40B4-BE49-F238E27FC236}">
                <a16:creationId xmlns:a16="http://schemas.microsoft.com/office/drawing/2014/main" id="{C8A79E80-D13C-213E-B4E9-2A90E12F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67" y="520810"/>
            <a:ext cx="6315986" cy="473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980115-81B5-3529-D030-391429F5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fia Pro" panose="020B0000000000000000" pitchFamily="34" charset="0"/>
              </a:rPr>
              <a:t>Sprintopleveri</a:t>
            </a:r>
            <a:r>
              <a:rPr lang="nl-NL" sz="4800" b="1" dirty="0">
                <a:solidFill>
                  <a:schemeClr val="bg1"/>
                </a:solidFill>
                <a:latin typeface="Sofia Pro" panose="020B0000000000000000" pitchFamily="34" charset="0"/>
              </a:rPr>
              <a:t>ng 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27652A-A14A-97F5-515D-B3BF7C468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nl-NL" b="1" dirty="0"/>
              <a:t>CGI</a:t>
            </a:r>
          </a:p>
          <a:p>
            <a:pPr algn="l"/>
            <a:endParaRPr lang="nl-NL" b="1" dirty="0"/>
          </a:p>
          <a:p>
            <a:pPr algn="l"/>
            <a:r>
              <a:rPr lang="nl-NL" b="1" dirty="0">
                <a:solidFill>
                  <a:srgbClr val="006A4F"/>
                </a:solidFill>
              </a:rPr>
              <a:t>Door </a:t>
            </a:r>
            <a:r>
              <a:rPr lang="nl-NL" b="1" dirty="0" err="1">
                <a:solidFill>
                  <a:srgbClr val="006A4F"/>
                </a:solidFill>
              </a:rPr>
              <a:t>CarbonCutters</a:t>
            </a:r>
            <a:endParaRPr lang="nl-NL" b="1" dirty="0">
              <a:solidFill>
                <a:srgbClr val="006A4F"/>
              </a:solidFill>
            </a:endParaRPr>
          </a:p>
          <a:p>
            <a:pPr algn="l"/>
            <a:r>
              <a:rPr lang="nl-NL" sz="1900" dirty="0">
                <a:latin typeface="Sofia Pro" panose="020B0000000000000000" pitchFamily="34" charset="0"/>
              </a:rPr>
              <a:t>Rico, Rick, Pim, Milena en Bart </a:t>
            </a:r>
            <a:r>
              <a:rPr lang="nl-NL" sz="1900" dirty="0">
                <a:solidFill>
                  <a:schemeClr val="bg1">
                    <a:lumMod val="95000"/>
                  </a:schemeClr>
                </a:solidFill>
                <a:latin typeface="Sofia Pro" panose="020B0000000000000000" pitchFamily="34" charset="0"/>
              </a:rPr>
              <a:t>(RIP)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2E058C8-938E-F997-8990-790B5A0D769E}"/>
              </a:ext>
            </a:extLst>
          </p:cNvPr>
          <p:cNvSpPr/>
          <p:nvPr/>
        </p:nvSpPr>
        <p:spPr>
          <a:xfrm>
            <a:off x="-166977" y="780271"/>
            <a:ext cx="508883" cy="3649648"/>
          </a:xfrm>
          <a:prstGeom prst="rect">
            <a:avLst/>
          </a:prstGeom>
          <a:solidFill>
            <a:srgbClr val="006A4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47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EFB9B-95B4-0D30-FB74-29372CE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ofia Pro" panose="020B0000000000000000" pitchFamily="34" charset="0"/>
              </a:rPr>
              <a:t>Wat hebben we tot dusver gedaan?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F74674-93CA-1C5F-DD14-209D898A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Opdracht geanalyseerd/ brainstormen</a:t>
            </a:r>
          </a:p>
          <a:p>
            <a:r>
              <a:rPr lang="nl-NL" dirty="0" err="1"/>
              <a:t>Trello</a:t>
            </a:r>
            <a:r>
              <a:rPr lang="nl-NL" dirty="0"/>
              <a:t> opgezet</a:t>
            </a:r>
          </a:p>
          <a:p>
            <a:r>
              <a:rPr lang="nl-NL" dirty="0"/>
              <a:t>C4 Model/ Databasediagram gemaakt</a:t>
            </a:r>
          </a:p>
          <a:p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 opgezet</a:t>
            </a:r>
          </a:p>
          <a:p>
            <a:r>
              <a:rPr lang="nl-NL" dirty="0" err="1"/>
              <a:t>Wireframes</a:t>
            </a:r>
            <a:r>
              <a:rPr lang="nl-NL" dirty="0"/>
              <a:t> gemaakt</a:t>
            </a:r>
          </a:p>
          <a:p>
            <a:r>
              <a:rPr lang="nl-NL" dirty="0"/>
              <a:t>MVC project opgezet</a:t>
            </a:r>
          </a:p>
          <a:p>
            <a:r>
              <a:rPr lang="nl-NL" dirty="0" err="1"/>
              <a:t>Layers</a:t>
            </a:r>
            <a:r>
              <a:rPr lang="nl-NL" dirty="0"/>
              <a:t> en classes toegevoegd</a:t>
            </a:r>
          </a:p>
          <a:p>
            <a:r>
              <a:rPr lang="nl-NL" dirty="0"/>
              <a:t>Auth0 toegevoegd</a:t>
            </a:r>
          </a:p>
          <a:p>
            <a:r>
              <a:rPr lang="nl-NL" dirty="0"/>
              <a:t>Database opgezet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83F231B-CFBD-F19C-134E-B3548821E719}"/>
              </a:ext>
            </a:extLst>
          </p:cNvPr>
          <p:cNvSpPr/>
          <p:nvPr/>
        </p:nvSpPr>
        <p:spPr>
          <a:xfrm>
            <a:off x="11815638" y="2067339"/>
            <a:ext cx="630803" cy="4109624"/>
          </a:xfrm>
          <a:prstGeom prst="rect">
            <a:avLst/>
          </a:prstGeom>
          <a:solidFill>
            <a:srgbClr val="006A4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C175E-C2D1-6BE5-82DC-705B373E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649"/>
            <a:ext cx="10515600" cy="1325563"/>
          </a:xfrm>
        </p:spPr>
        <p:txBody>
          <a:bodyPr/>
          <a:lstStyle/>
          <a:p>
            <a:r>
              <a:rPr lang="nl-NL" dirty="0">
                <a:latin typeface="Sofia Pro" panose="020B0000000000000000" pitchFamily="34" charset="0"/>
              </a:rPr>
              <a:t>Brainstorm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AA3A990-DFD5-7749-47D3-F4E25C0FB51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84FE47E-AC21-4F89-A493-48596FFC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317"/>
            <a:ext cx="12192000" cy="64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C5C1F-73A2-6374-680B-DCA7BB79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Sofia Pro" panose="020B0000000000000000" pitchFamily="34" charset="0"/>
              </a:rPr>
              <a:t>Klassendiagram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76A2E32D-3596-D317-73F5-37413AF1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635"/>
          <a:stretch/>
        </p:blipFill>
        <p:spPr>
          <a:xfrm>
            <a:off x="2033268" y="1533832"/>
            <a:ext cx="8125463" cy="5085582"/>
          </a:xfrm>
        </p:spPr>
      </p:pic>
    </p:spTree>
    <p:extLst>
      <p:ext uri="{BB962C8B-B14F-4D97-AF65-F5344CB8AC3E}">
        <p14:creationId xmlns:p14="http://schemas.microsoft.com/office/powerpoint/2010/main" val="274136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2AFF9-2AC2-4803-7C1C-5A0609F7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Sofia Pro" panose="020B0000000000000000" pitchFamily="34" charset="0"/>
              </a:rPr>
              <a:t>Wireframes</a:t>
            </a:r>
            <a:endParaRPr lang="nl-NL" dirty="0">
              <a:latin typeface="Sofia Pro" panose="020B0000000000000000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972B36-5A12-4B1A-D783-9311FE7E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81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97C8D-27C3-C5F0-EC65-FE5ACE62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>
                <a:solidFill>
                  <a:schemeClr val="tx1">
                    <a:lumMod val="85000"/>
                    <a:lumOff val="15000"/>
                  </a:schemeClr>
                </a:solidFill>
                <a:latin typeface="Sofia Pro" panose="020B0000000000000000" pitchFamily="34" charset="0"/>
              </a:rPr>
              <a:t>Wat gaan we volgende sprint doen?</a:t>
            </a:r>
            <a:endParaRPr lang="nl-NL" sz="4000" dirty="0">
              <a:solidFill>
                <a:schemeClr val="tx1">
                  <a:lumMod val="85000"/>
                  <a:lumOff val="15000"/>
                </a:schemeClr>
              </a:solidFill>
              <a:latin typeface="Sofia Pro" panose="020B0000000000000000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428A2A-8D52-1E8A-4B03-26A7A779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Trips toevoegen</a:t>
            </a:r>
          </a:p>
          <a:p>
            <a:r>
              <a:rPr lang="nl-NL" dirty="0"/>
              <a:t>Puntensysteem definiëren</a:t>
            </a:r>
          </a:p>
          <a:p>
            <a:r>
              <a:rPr lang="nl-NL" dirty="0"/>
              <a:t>Auth0 accounts in database</a:t>
            </a:r>
          </a:p>
          <a:p>
            <a:r>
              <a:rPr lang="nl-NL" dirty="0"/>
              <a:t>Front-end afmaken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5797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71</Words>
  <Application>Microsoft Office PowerPoint</Application>
  <PresentationFormat>Breedbeeld</PresentationFormat>
  <Paragraphs>23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Sofia Pro</vt:lpstr>
      <vt:lpstr>Kantoorthema</vt:lpstr>
      <vt:lpstr>Sprintoplevering 1</vt:lpstr>
      <vt:lpstr>Wat hebben we tot dusver gedaan?</vt:lpstr>
      <vt:lpstr>Brainstorm</vt:lpstr>
      <vt:lpstr>Klassendiagram</vt:lpstr>
      <vt:lpstr>Wireframes</vt:lpstr>
      <vt:lpstr>Wat gaan we volgende sprint doen?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Sprintoplevering 1</dc:title>
  <dc:creator>Kuijpers,Pim P.J.H.M.</dc:creator>
  <cp:lastModifiedBy>Kuijpers,Pim P.J.H.M.</cp:lastModifiedBy>
  <cp:revision>4</cp:revision>
  <dcterms:created xsi:type="dcterms:W3CDTF">2023-03-14T08:43:13Z</dcterms:created>
  <dcterms:modified xsi:type="dcterms:W3CDTF">2023-03-15T09:18:20Z</dcterms:modified>
</cp:coreProperties>
</file>